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83" r:id="rId2"/>
    <p:sldId id="270" r:id="rId3"/>
    <p:sldId id="292" r:id="rId4"/>
    <p:sldId id="293" r:id="rId5"/>
    <p:sldId id="361" r:id="rId6"/>
    <p:sldId id="362" r:id="rId7"/>
    <p:sldId id="366" r:id="rId8"/>
    <p:sldId id="367" r:id="rId9"/>
    <p:sldId id="368" r:id="rId10"/>
    <p:sldId id="278" r:id="rId11"/>
    <p:sldId id="279" r:id="rId12"/>
    <p:sldId id="273" r:id="rId13"/>
    <p:sldId id="274" r:id="rId14"/>
    <p:sldId id="381" r:id="rId15"/>
    <p:sldId id="382" r:id="rId16"/>
    <p:sldId id="269" r:id="rId17"/>
    <p:sldId id="384" r:id="rId18"/>
    <p:sldId id="271" r:id="rId19"/>
    <p:sldId id="272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8:11.8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8116 3886 24575,'-51'7'0,"-145"31"0,70-13 0,-719 134 0,839-158 0,-55 9 0,-101 5 0,152-15 0,1-1 0,-1 0 0,0 0 0,0-1 0,-18-6 0,26 8 0,1 0 0,0-1 0,-1 1 0,1-1 0,0 1 0,-1-1 0,1 0 0,0 1 0,0-1 0,-1 0 0,1 0 0,0 0 0,0 0 0,0 0 0,0 0 0,0 0 0,0 0 0,0 0 0,1 0 0,-1 0 0,0-1 0,1 1 0,-1 0 0,1-1 0,-1 1 0,1 0 0,0-1 0,-1 1 0,1-1 0,0 1 0,0 0 0,0-1 0,0 1 0,0-1 0,0 1 0,1 0 0,-1-1 0,0 1 0,1-1 0,-1 1 0,1 0 0,-1-1 0,1 1 0,0 0 0,-1 0 0,1 0 0,1-2 0,0 0 0,1 0 0,-1 0 0,1 0 0,0 0 0,0 0 0,0 0 0,0 1 0,1-1 0,-1 1 0,1 0 0,-1 0 0,6-2 0,59-14 0,-54 15 0,174-42-297,215-83 0,173-100-651,-255 96 731,-253 105 210,475-213-191,-529 232 198,30-17 0,-42 24 0,0-1 0,1 0 0,-1 1 0,0-1 0,0 0 0,0 0 0,0 0 0,0 0 0,-1-1 0,1 1 0,2-5 0,-4 7 1,0 0 0,0-1-1,0 1 1,0 0 0,0-1-1,1 1 1,-1-1 0,0 1-1,0 0 1,0-1 0,-1 1-1,1 0 1,0-1 0,0 1-1,0 0 1,0-1 0,0 1 0,0 0-1,0 0 1,-1-1 0,1 1-1,0 0 1,0-1 0,0 1-1,-1 0 1,1 0 0,0-1-1,0 1 1,-1 0 0,-18-4 142,2 7 52,0 0 1,0 1-1,-27 10 1,-139 61 472,-83 65-706,-9 35-870,-393 325-1,399-266 906,170-143-168,5 4-1,4 4 1,-98 138 0,121-137 171,44-74 0,23-26 0,0 0 0,-1 1 0,1-1 0,0 0 0,-1 0 0,1 0 0,-1 1 0,1-1 0,0 0 0,-1 0 0,1 0 0,-1 0 0,1 0 0,-1 0 0,1 0 0,0 0 0,-1 0 0,1 0 0,-1 0 0,1 0 0,-1 0 0,1-1 0,0 1 0,-1 0 0,1 0 0,-1 0 0,1 0 0,0-1 0,-1 1 0,1 0 0,0 0 0,-1-1 0,1 1 0,0 0 0,0-1 0,-1 1 0,1 0 0,0-1 0,0 1 0,-1-1 0,1 1 0,0 0 0,0-1 0,0 1 0,0-1 0,0 1 0,-5-18 0,2 0 0,0-1 0,1 1 0,1 0 0,3-37 0,28-251 0,58-115-164,202-510-993,80 24 890,-244 636-107,-111 239 326,12-27 33,3 2-1,50-73 1,-55 104 15,-24 25 0,-1 0 0,1 1 0,0-1 0,0 1 0,0-1 0,0 1 0,0 0 0,0-1 0,0 1 0,-1 0 0,1-1 0,0 1 0,0 0 0,0 0 0,0 0 0,0 0 0,0 0 0,0 0 0,0 0 0,1 1 0,0-1 0,-1 1 0,0 0 0,1 0 0,-1 0 0,0 0 0,0 0 0,0 0 0,0 0 0,0 0 0,0 0 0,0 0 0,0 0 0,0 1 0,1 1 0,13 39 0,-5 6 0,8 83 0,1 177 153,-14 83 38,-16 1 1,-17-2-1,-103 506 0,63-602 323,44-216-248,-51 117 0,69-182-261,0 1-4,0 0 0,-1 0 0,0-1 0,-1 0 0,-1 0 1,-18 20-1,27-32-1,-1 1 0,0-1 0,0-1 0,0 1 0,0 0 0,0 0 0,0 0 0,0 0 0,0-1 0,0 1 0,0 0 0,0-1 0,0 1 0,-1-1 0,1 1 0,0-1 0,0 0 0,-1 1 0,1-1 0,0 0 0,0 0 0,-1 0 0,1 0 0,0 0 0,-1 0 0,1 0 0,0 0 0,0-1 0,-1 1 0,1-1 0,0 1 0,0-1 0,0 1 0,-1-1 0,1 1 0,0-1 0,0 0 0,0 0 0,0 0 0,0 1 0,0-1 0,1 0 0,-1 0 0,-1-2 0,-5-9 0,0 0 0,1 0 0,1-1 0,-8-25 0,-50-229 0,-1-184-164,11-150-655,-78-1989-3113,116 2188 2949,8 125 29,3 105 250,4 157 712,-1-1-1,0 0 0,-6-25 0,7 40 8,0 0-1,-1 0 1,1 1-1,0-1 1,0 0-1,-1 0 1,1 1-1,0-1 1,-1 0 0,1 0-1,-1 1 1,1-1-1,-1 1 1,0-1-1,1 0 1,-1 1-1,1-1 1,-1 1-1,0-1 1,1 1-1,-1 0 1,0-1-1,-1 0 1,0 2 11,1-1 0,-1 0 0,1 1 0,-1-1 0,1 1 1,-1-1-1,1 1 0,0 0 0,-1 0 0,1 0 0,0-1 1,0 1-1,-1 0 0,1 1 0,0-1 0,0 0 0,-1 2 1,-23 30 218,3 0 1,0 2 0,-18 42 0,-165 353 556,-81 233-705,-858 2552-3063,991-2691 1983,130-444 497,-45 105 0,55-168 254,13-17 226,0 0 1,-1 0 0,1 0 0,0 0-1,0 0 1,-1 0 0,1 0 0,0 0-1,-1 0 1,1 0 0,0 0 0,0 0-1,-1 0 1,1 0 0,0 0 0,0 0-1,-1 0 1,1 0 0,0 0 0,0 0-1,-1 0 1,1-1 0,0 1-1,0 0 1,0 0 0,-1 0 0,1 0-1,0 0 1,0-1 0,0 1 0,-1 0-1,1 0 1,0-1 0,0 1 0,0 0-1,0 0 1,0 0 0,0-1 0,-1 1-1,1-1 1,-2-7-49,0 0 0,1 0 0,0 0-1,0-1 1,1-15 0,24-303-99,53-211 217,175-858 181,98 21 811,-218 985 910,-127 376-1720,1 0-1,0 0 1,11-16 0,-16 29-204,0 0 0,0 0 0,0-1 0,0 1 0,0 0 1,0 0-1,0 0 0,0 0 0,0 0 0,0 0 0,0 1 0,1-1 0,-1 0 0,0 1 1,1-1-1,-1 1 0,2-1 0,-2 1-20,0 0 0,0 0 0,0 0 0,0 0 0,0 0 0,0 1 1,-1-1-1,1 0 0,0 1 0,0-1 0,0 1 0,0-1 0,-1 1 0,1-1 0,0 1 0,0 0 1,-1-1-1,1 1 0,0 0 0,-1-1 0,1 2 0,5 8 84,-1 0 0,0 0 1,-1 0-1,0 0 0,3 14 0,49 229 376,18 230-509,25 220-399,332 2155-2630,-368-2489 2196,-33-187 489,-76-487 371,-29-285-47,-20-180-141,-195-2230 55,255 2590-1,20 212 101,17 189 33,4 18 0,19 64 0,84 284 0,50 190 101,-131-451 27,259 910 174,-22 7 758,-207-751-77,-48-184-383,-12-66-333,-4-15-22,-7-22 8,1-1-1,-15-44 1,-79-243 183,98 288-412,-424-1210-1820,401 1152 1720,-69-127 0,93 198 124,0 1 0,0 0 0,-1 0-1,-1 1 1,0 0 0,0 0 0,-12-8-1,18 15-22,-1 1 0,1 0 0,0 0-1,-1 0 1,0 0 0,1 1-1,-1-1 1,0 1 0,0 0 0,1 0-1,-1 1 1,0-1 0,0 1 0,0 0-1,0 0 1,0 0 0,0 0-1,-5 2 1,2 0 19,0 1 0,0-1 0,0 2 0,1-1 1,0 1-1,-1 0 0,1 0 0,0 1 0,1-1 0,-10 11 0,-5 8 99,0 1-1,-26 42 1,-35 75 184,-74 179 1,-121 347-983,-2 61-172,37-52 634,53-120 185,55-155 8,85-271 0,42-115 0,0-2 0,-1 1 0,-12 19 0,3-21 0,16-11 0,-1-1 0,0 0 0,1 0 0,-1 0 0,1 0 0,-1 0 0,1 0 0,-1 0 0,1 0 0,-1 0 0,1 0 0,-1 0 0,1-1 0,-1 1 0,1 0 0,-1 0 0,1 0 0,-1-1 0,1 1 0,-1 0 0,1-1 0,-1 1 0,1 0 0,0-1 0,-1 0 0,-2-3 0,0-1 0,0 0 0,1 0 0,0 0 0,0-1 0,0 1 0,1 0 0,0-1 0,-1-7 0,-9-82 0,2-131 0,24-307-164,39-190-533,212-1034 0,-176 1380 17,-12 127 582,-15 101 893,-59 139-652,1 1 0,1 0-1,0 0 1,0 0 0,12-12 0,-16 19-104,0 0 0,0 1 0,0-1 1,0 1-1,0-1 0,0 1 0,0 0 0,1 0 0,-1 0 1,0 0-1,1 0 0,-1 1 0,1-1 0,-1 1 1,1 0-1,-1-1 0,1 1 0,-1 0 0,1 1 0,-1-1 1,1 0-1,-1 1 0,1-1 0,-1 1 0,0 0 1,1 0-1,2 1 0,6 4 57,-1 1 1,-1 0-1,1 1 0,-1 0 1,0 0-1,-1 1 0,12 15 1,9 13-47,-2 2 1,36 68-1,98 234 114,38 114 573,183 377-193,41-16-88,-304-618-370,-102-172-86,1 0 0,28 31 0,-44-55 0,0 0 0,0 0 0,0 0 0,0 0 0,1 0 0,-1-1 0,1 1 0,-1-1 0,1 1 0,0-1 0,4 1 0,-6-2 0,0 1 0,0-1 0,0 0 0,0 0 0,-1-1 0,1 1 0,0 0 0,0 0 0,0 0 0,0 0 0,0-1 0,-1 1 0,1 0 0,0-1 0,0 1 0,-1-1 0,1 1 0,0-1 0,0 1 0,-1-1 0,1 0 0,-1 1 0,1-1 0,-1 0 0,2 0 0,1-6 0,-1 1 0,1-1 0,-1 0 0,0 0 0,-1 0 0,0 0 0,0 0 0,0-9 0,-1-150 0,-15-91 164,-14-122 500,-82-695-1318,-71 12-740,114 779 720,42 188 525,-68-161-1,91 249 192,-3-7 115,-1 0 0,0 0-1,-12-14 1,18 25-113,-1 1 0,1 0 0,-1 0 0,0 0 0,0 0 0,0 0 0,0 0 0,0 0 0,-1 1 0,1-1-1,0 1 1,-1 0 0,1 0 0,-1 0 0,1 0 0,-1 0 0,0 0 0,1 1 0,-1-1 0,0 1 0,0 0 0,1-1 0,-5 2 0,1 1 36,0 0 1,0 0 0,0 1-1,1 0 1,0 0-1,-1 0 1,1 1 0,0-1-1,0 1 1,1 1-1,-7 6 1,-19 22 405,-41 55 0,39-42-227,1 2 0,-39 83-1,-93 284-269,-11 121-784,-143 539-867,47 14-487,201-739 1208,46-218 480,-8 196 0,31-302 495,0 0 0,2 1-1,4 25 1,-5-48 10,-1 0 1,1 0 0,0 0-1,0 0 1,1 0-1,-1 0 1,1 0-1,0 0 1,0-1 0,0 1-1,0-1 1,0 1-1,1-1 1,0 0-1,0 0 1,0 0 0,4 4-1,-5-6-10,0-1-1,0 1 0,0 0 1,1-1-1,-1 1 0,0-1 1,0 1-1,0-1 0,0 0 1,0 0-1,1 0 0,-1 0 1,0-1-1,3 0 0,0 0 35,1-1-1,0 0 0,-1 0 0,1-1 1,-1 0-1,8-5 0,11-10 109,-1-1-1,-1-1 1,39-46 0,126-178 123,44-109 480,464-856-1170,-530 902 391,-104 209 76,-58 93-68,0 1-1,0-1 1,0 1 0,1 0-1,0 0 1,0 0 0,0 1-1,0-1 1,7-3 0,-10 7-8,-1-1 1,1 1 0,-1 0 0,1 0 0,-1 0 0,1 0 0,0 0 0,-1 0 0,1 0-1,-1 0 1,1 0 0,0 0 0,-1 0 0,1 0 0,-1 0 0,1 0 0,-1 0 0,1 1-1,0-1 1,-1 0 0,1 0 0,-1 1 0,1-1 0,0 1 0,8 18 10,-7-5-10,0-1 0,-1 1 0,-1 0 0,-2 22 0,-61 353-1,-63 218-164,-48 182-778,-154 737-1737,275-1235 2614,8-8 1722,39-264-1445,4-19-156,0-6-22,-1-17-23,2 0 1,2-32-1,19-174-11,30-117 871,14 4-1,134-409 1,-59 366-366,-99 293-188,5 3 0,58-88-1,-85 148-318,2 1 0,1 0-1,1 2 1,39-37-1,-53 56 59,0 0 0,1 1 0,-1 0 0,1 0 0,0 1 0,1 0 0,-1 1 0,1 0 0,0 1 0,0-1 0,0 2 0,1 0 0,-1 0 0,1 0 0,-1 2 0,1-1 0,-1 1 0,16 2 0,-20-1 64,0 1 1,0-1-1,0 1 0,0 0 0,-1 0 1,1 1-1,0 0 0,-1 0 0,0 0 1,1 0-1,-1 1 0,-1 0 1,1 0-1,6 7 0,-3 0 10,0 0 1,0 1-1,-1 0 1,-1 0-1,10 25 0,-4-3-88,-2 0-1,11 61 0,14 202-41,48 1269-2859,-81-1498 2769,5 200-790,-7-217 676,-9 73 1,8-116 192,-1 0 1,0 0 0,0 0 0,-4 8-1,5-14 11,0-1-1,1 1 0,-1-1 0,0 1 1,0-1-1,0 1 0,0-1 0,-1 1 1,1-1-1,0 0 0,0 0 0,-1 0 0,1 0 1,-1 0-1,-2 2 0,3-3 1,0 0 1,0 1-1,-1-1 0,1 0 0,0 0 0,-1 0 1,1 0-1,-1 0 0,1 0 0,0-1 0,-1 1 1,1 0-1,0-1 0,0 1 0,-1 0 1,1-1-1,0 0 0,0 1 0,-2-2 0,-2-2 0,-1 0 0,2 0 0,-1-1-1,0 1 1,-6-9 0,-3-8 0,0-1 0,1 0 0,1 0 0,2-1 0,-9-25 0,-76-277 0,-8-161-164,-37-519-702,107-11-84,51 725 663,-11 209 190,4 0 0,22-85 0,-30 158 97,-1 0 0,2-1 0,-1 1 0,6-8 0,-10 32 0,-14 50 0,-82 244 0,-110 268-164,-104 252-649,-916 2606-3088,1065-2968 2918,56-165 43,88-250 698,-30 59 0,46-107 269,0-1 0,0 1 0,0-1-1,0 0 1,-1 0 0,1 0 0,-1 0 0,-5 4 0,7-7-15,1 0 1,-1 1-1,1-1 0,-1 0 1,0 1-1,1-1 0,-1 0 1,1 0-1,-1 0 0,0 0 1,1 0-1,-1 0 0,0 0 0,1 0 1,-1 0-1,0 0 0,1 0 1,-1 0-1,0 0 0,1 0 1,-1-1-1,0 1 0,1 0 1,-1 0-1,1-1 0,-1 1 1,0 0-1,1-1 0,-1 1 1,1-1-1,-1 1 0,1-1 1,-1 1-1,1-1 0,0 1 1,-1-1-1,-2-4 49,1 1 1,-1-1-1,1 0 1,0 1-1,1-1 1,-1 0-1,-1-9 0,0-7 185,-3-43 0,7 5 30,2-1 0,19-100-1,7 23-94,47-135-1,22 0 257,11 5 1,12 5-1,232-371 0,-94 261-437,-8 86 164,-193 229 190,4 3-1,2 2 0,1 4 1,138-76-1,-156 99-137,2 3 1,1 2-1,0 2 0,1 3 1,1 2-1,0 1 0,1 4 0,78-4 1,-108 11-212,-1 1 0,1 2 0,0 0 1,-1 1-1,28 7 0,-40-6 63,0-1 0,0 1 0,0 1 0,-1 0 0,0 0 0,0 1 0,0 0 0,0 1 0,-1-1 0,0 2 0,-1-1 0,0 1 0,12 17 0,-3 0 128,-2 2 1,0 0-1,-2 1 1,11 35 0,53 233 512,19 357-861,-44 12-81,-33-278 233,-10-89-5,-8-281 4,0 313-20,-1-311 21,-4 34 0,5-51 0,0 1 0,-1-1 0,0 0 0,0 1 0,1-1 0,-1 0 0,-1 0 0,1 0 0,0 0 0,0 0 0,-1 0 0,1 0 0,-1 0 0,0 0 0,1 0 0,-4 2 0,2-3-2,1-1 1,0 1-1,0 0 0,0 0 0,-1-1 1,1 1-1,0-1 0,0 0 1,-1 0-1,1 0 0,0 0 0,-1 0 1,1 0-1,0-1 0,-1 1 1,1-1-1,0 0 0,0 1 0,0-1 1,0 0-1,-1 0 0,1 0 1,-2-2-1,-7-4 53,1-1 0,0 0 1,-12-11-1,-1-5 222,1-1 0,-26-36 0,23 24-30,1-1 0,2-1 0,-19-46 0,-83-273 367,-88-532-2119,166 605 818,-11-347 1,56 338-19,5 191 540,24-139-1,-13 164 170,-14 61 0,-1 17 0,0 0 0,0 0 0,-1 0 0,1-1 0,0 1 0,0 0 0,0 0 0,0 0 0,0 0 0,0 0 0,0 0 0,0-1 0,-1 1 0,1 0 0,0 0 0,0 0 0,0 0 0,0 0 0,0 0 0,0 0 0,-1 0 0,1 0 0,0 0 0,0 0 0,0 0 0,0-1 0,-1 1 0,1 0 0,0 0 0,0 0 0,0 0 0,0 0 0,-1 1 0,1-1 0,0 0 0,0 0 0,0 0 0,0 0 0,0 0 0,-1 0 0,1 0 0,0 0 0,0 0 0,0 0 0,0 0 0,0 0 0,-1 1 0,1-1 0,0 0 0,0 0 0,0 0 0,0 0 0,-44 49 164,-17 20 179,-2-4 0,-3-2 1,-3-4-1,-3-2 0,-152 91 0,127-94 20,-3-5 0,-1-4-1,-3-5 1,-170 44 0,56-40-363,-17 5 0,184-36 0,-1 3 0,-67 31 0,86-34 99,-1-1 0,-1-2 0,1-1 1,-64 7-1,-40 10 122,-217 55-221,247-63 0,-148 7 0,-720-20 0,554-9 0,353 5 0,-80-3 0,131 0 0,-1-1 0,1 0 0,-1-1 0,1-1 0,-31-13 0,28 9 0,0-1 0,-34-23 0,48 27 0,1 1 0,-1-1 0,1 1 0,0-2 0,1 1 0,0-1 0,0 0 0,0 0 0,1 0 0,0 0 0,-4-11 0,-3-12 0,2-2 0,1 0 0,-6-46 0,-2-102 0,13 127 0,-13-905 0,18 622 0,5 73 0,-1 203 0,2 1 0,22-80 0,116-290 0,-18 66 0,1-11 0,-87 273 0,91-157 0,56-121 0,-136 259 0,121-198 0,-153 287 0,2 2 0,0 0 0,2 2 0,1 0 0,1 2 0,2 1 0,0 1 0,1 1 0,1 2 0,1 1 0,1 2 0,1 1 0,49-16 0,18-1 0,278-104 0,428-187 0,-727 297 0,160-31 0,86 11 0,-176 28 0,164 0 0,-301 20 0,1 0 0,-1 1 0,1 0 0,-1 1 0,0 0 0,0 1 0,0 1 0,-1 0 0,0 1 0,1 0 0,-2 1 0,21 15 0,5 8 0,-1 2 0,42 48 0,1 2 0,341 324 0,-371-356-11,457 477-974,-39 38 119,-401-473 746,82 154 0,-124-198 80,-2 1 0,-1 2 0,-4 0 0,-1 0 0,12 75 0,-19-55 207,-4-1 1,-2 1-1,-4 0 0,-2 0 1,-4 0-1,-18 80 0,2-56 126,-3 0 0,-5-2-1,-80 166 1,83-205-293,-2-2 0,-2 0 0,-3-2 0,-2-2 0,-1-1 0,-3-3 0,-2-1 0,-2-1 0,-77 54 0,-393 230 0,396-263 0,-3-6 0,-196 64 0,-24-26 0,-462 68 0,678-140 0,50-8 0,-145 10 0,216-25 0,-1 0 0,1 0 0,-1-1 0,1 0 0,0 0 0,0 0 0,0-1 0,-1 0 0,1 0 0,1 0 0,-1 0 0,0-1 0,0 0 0,-6-6 0,0-1 0,0 0 0,1-1 0,1-1 0,-11-16 0,-8-14 10,2-2 1,1-1-1,-33-89 0,-32-171-215,15-46-614,-95-923-2117,66-367 162,95 932 6289,10 593-2598,21-161 1,-15 231-726,2 0 0,2 1-1,2 0 1,2 1 0,2 0 0,31-57 0,-42 89-192,1 1 0,0-1 0,1 2 0,13-15 0,-19 23 0,0 0 0,0 0 0,0 0 0,0 1 0,0-1 0,0 1 0,0-1 0,1 1 0,-1 0 0,1 0 0,-1 0 0,1 0 0,-1 0 0,1 1 0,-1-1 0,1 1 0,0 0 0,-1-1 0,1 1 0,-1 0 0,1 1 0,0-1 0,-1 0 0,1 1 0,0 0 0,-1-1 0,1 1 0,2 1 0,0 1 0,-1 0 0,1 0 0,-1 0 0,1 1 0,-1-1 0,0 1 0,0 0 0,-1 0 0,1 0 0,4 8 0,0 2 0,-1 0 0,11 28 0,-1 11 0,-3 2 0,-3 0 0,8 92 0,-3 17-130,-8 1-1,-8 0 0,-6 0 1,-7 0-1,-50 228 0,41-301 121,-5-2 0,-4-1-1,-3-1 1,-5-2 0,-3-2 0,-3-2-1,-5-2 1,-60 77 0,87-129 3,-1 0 1,-1-1-1,-1-2 1,-42 33-1,47-44 28,0 0-1,-1-1 0,0-2 1,-1 0-1,0-1 0,-1-1 1,-32 7-1,-9-4 117,0-2-1,-103 3 1,-137-17 177,217 1-292,34 2-22,0-3 0,0-2 0,1-3 0,0-2 0,1-2 0,0-3 0,-82-36 0,-28-29 0,128 62 0,1-1 0,-48-40 0,76 56 0,1 0 0,-1 0 0,1-1 0,0 1 0,0-1 0,0 0 0,1 0 0,-1-1 0,1 1 0,1-1 0,-1 0 0,1 1 0,0-1 0,0 0 0,1 0 0,0-1 0,0 1 0,0 0 0,1 0 0,0 0 0,0-1 0,0 1 0,1 0 0,0 0 0,0 0 0,1-1 0,2-5 0,1-2 0,2 0 0,0 0 0,0 1 0,1 0 0,1 1 0,0-1 0,1 2 0,0-1 0,1 1 0,14-11 0,19-10 0,1 1 0,2 2 0,0 3 0,87-35 0,37-6-233,3 8 0,323-66 0,375 12-466,155 100 666,-765 31 749,-227-12-597,0 1 0,-1 1 1,0 2-1,-1 1 0,43 22 0,-72-32-119,-1 1 0,1 0 0,-1 0 0,0 0 0,1 0 0,-1 0 0,0 1 0,-1-1 0,1 1 0,3 4 0,-6-7 0,0 0 0,0 1 0,1-1 0,-1 1 0,0-1 0,0 1 0,0-1 0,0 1 0,0-1 0,0 1 0,0-1 0,0 1 0,0-1 0,0 1 0,0-1 0,0 1 0,-1-1 0,1 1 0,0-1 0,0 0 0,0 1 0,0-1 0,-1 1 0,1-1 0,0 0 0,-1 1 0,1-1 0,0 1 0,-1-1 0,1 1 0,-3 0 0,0 1 0,1 0 0,-1-1 0,0 0 0,0 1 0,0-1 0,1 0 0,-5 0 0,-84 20 16,-177 18 0,-102-20-144,337-17 98,-384 8-263,-346 19-47,-96 37 973,468-63-507,368-6-126,-1-1 0,1-1 0,0-1 0,0-1 0,-28-13 0,-40-13 0,-376-102 0,93 44 0,363 89 0,0 0 0,0-1 0,0 0 0,0-1 0,1 0 0,-1-1 0,-16-10 0,22 12 0,1-1 0,0 1 0,0-1 0,0 0 0,0 0 0,1 0 0,0 0 0,0-1 0,0 1 0,0-1 0,1 0 0,-1 0 0,1 0 0,1 0 0,-1 0 0,1 0 0,0-1 0,-1-5 0,-2-41 0,3-1 0,9-81 0,-6 108 0,-1 6 0,1 1 0,1 0 0,1 0 0,1 0 0,13-34 0,-13 41 0,1 1 0,1 0 0,0 0 0,0 0 0,1 1 0,1 0 0,-1 1 0,2-1 0,19-14 0,21-10 0,108-55 0,-46 30 0,-85 42 0,25-14 0,-48 29 0,1 0 0,-1 0 0,0 1 0,1-1 0,-1 1 0,0 0 0,1 0 0,0 1 0,8-1 0,-12 1 0,-1 0 0,1 0 0,0 0 0,-1 0 0,1 0 0,-1 1 0,1-1 0,0 0 0,-1 0 0,1 0 0,-1 1 0,1-1 0,-1 0 0,1 1 0,-1-1 0,1 0 0,-1 1 0,1-1 0,-1 1 0,1-1 0,-1 1 0,0-1 0,1 1 0,-1-1 0,0 1 0,1-1 0,-1 1 0,0-1 0,0 1 0,0-1 0,1 1 0,-1 0 0,0 0 0,-5 23 0,-3-1 0,-2-1 0,-1-1 0,0 1 0,-25 32 0,-68 75 0,80-101 0,-74 96 0,54-65 0,-2-2 0,-67 62 0,92-101 0,2 1 0,0 0 0,2 1 0,0 2 0,1-1 0,1 2 0,1 0 0,1 0 0,-20 50 0,-71 181 0,96-235 0,1 1 0,1 1 0,-7 36 0,-1 9 0,-5 11 0,10-37 0,-18 49 0,21-71 0,1 0 0,1 0 0,1 0 0,-1 35 0,2-30 0,0 0 0,-9 34 0,11-56 0,0 1 0,-1-1 0,1 1 0,0-1 0,-1 1 0,1-1 0,-1 1 0,0-1 0,1 0 0,-1 1 0,0-1 0,0 0 0,0 1 0,0-1 0,0 0 0,0 0 0,0 0 0,0 0 0,-1 0 0,1 0 0,0 0 0,-1 0 0,1-1 0,0 1 0,-1 0 0,1-1 0,-1 1 0,1-1 0,-1 0 0,1 1 0,-1-1 0,0 0 0,-2 0 0,2-1 0,-1 0 0,1 0 0,0 0 0,-1 0 0,1-1 0,0 1 0,0 0 0,0-1 0,0 0 0,0 1 0,0-1 0,1 0 0,-1 0 0,0 0 0,1 0 0,0-1 0,-1 1 0,1 0 0,0 0 0,0-1 0,0 1 0,0-3 0,-3-12 0,0 0 0,1 0 0,1 0 0,0 0 0,2 0 0,0-1 0,1 1 0,0 0 0,5-21 0,4-7 0,1 2 0,26-63 0,7 2 0,5 2 0,71-110 0,145-178 0,-36 56 0,-213 309 0,12-15 0,-28 39 0,1 1 0,-1-1 0,0 1 0,1-1 0,0 1 0,-1 0 0,1-1 0,-1 1 0,1 0 0,-1-1 0,1 1 0,0 0 0,-1-1 0,1 1 0,0 0 0,-1 0 0,1 0 0,0 0 0,1 0 0,4 8 0,-7 32 0,-9 12 14,-2 0-1,-24 67 1,-53 103-157,75-187 81,-430 919-924,316-692 890,102-207 96,5-9 0,-2 0 0,-32 46 0,53-89 0,1-1 0,-1 0 0,0 1 0,0-1 0,0 0 0,0 0 0,0 0 0,-1-1 0,-3 4 0,5-5 0,1 0 0,-1 0 0,1 0 0,-1 0 0,1 1 0,-1-1 0,1 0 0,-1 0 0,1 0 0,-1 0 0,1 0 0,-1 0 0,1-1 0,-1 1 0,1 0 0,-1 0 0,1 0 0,-1 0 0,1 0 0,-1-1 0,1 1 0,-1 0 0,1-1 0,0 1 0,-1 0 0,1-1 0,-1 1 0,1 0 0,0-1 0,-1 1 0,1 0 0,-1-1 0,-1-6 0,-1 1 0,1-1 0,0 0 0,0 1 0,1-1 0,0 0 0,-1-9 0,-7-140 0,7-83 0,22-419-472,-3 465 236,58-271 0,-3 195 179,-54 219 42,2 1 1,2 2-1,32-52 1,-52 95 14,36-53 0,-35 55 0,-1-1 0,0 0 0,1 1 0,-1-1 0,1 1 0,0 0 0,0 0 0,0 0 0,0 0 0,0 0 0,0 1 0,0-1 0,0 1 0,5-1 0,-6 2-1,-1 0-1,1 0 1,-1 0 0,1 0 0,-1 0-1,1 1 1,-1-1 0,1 1-1,-1-1 1,1 1 0,-1-1-1,1 1 1,-1 0 0,0 0-1,1 0 1,-1 0 0,0 0-1,0 0 1,0 0 0,0 0-1,0 0 1,0 0 0,0 1-1,0-1 1,0 0 0,-1 1 0,1-1-1,0 0 1,-1 1 0,1 2-1,3 8 47,-1-1-1,0 1 1,1 13 0,-3-21-19,21 261 1458,-23 8-915,0-166-588,0-71 42,2 56 34,-1-85-54,1-1-1,0 0 0,0 1 1,1-1-1,-1 0 1,1 0-1,1 0 1,-1 0-1,1 0 1,5 8-1,-7-13-2,0 0 0,0 0 0,-1-1 0,1 1 0,0 0 0,0 0 0,0-1 0,0 1 0,0-1 0,-1 1 0,1-1 0,0 1 0,1-1 0,-1 1 0,0-1 0,0 0 0,0 1 0,0-1 0,0 0 0,0 0 0,0 0 0,0 0 0,0 0 0,1 0 0,-1 0 0,0-1 0,0 1 0,0 0 0,0-1 0,0 1 0,0 0 0,0-1 0,0 1 0,0-1 0,0 0 0,0 1 0,0-1 0,1-1 0,7-5 0,1-1 0,-1 0 0,-1-1 0,1 0 0,7-12 0,42-62 0,-38 53 0,34-52 0,238-320 0,-289 398 0,2-3 0,1 0 0,0 1 0,1 0 0,-1 0 0,9-5 0,-14 10 0,0 1 0,-1-1 0,1 1 0,0-1 0,0 1 0,0-1 0,0 1 0,0 0 0,0 0 0,0 0 0,0-1 0,0 1 0,0 0 0,0 0 0,0 0 0,0 0 0,0 0 0,0 1 0,0-1 0,0 0 0,1 1 0,0 0 0,-1 0 0,0 0 0,0 1 0,0-1 0,0 0 0,0 1 0,0-1 0,0 0 0,0 1 0,0-1 0,-1 1 0,1 0 0,-1-1 0,1 1 0,-1 0 0,1-1 0,-1 4 0,1 12 0,0 0 0,-1 0 0,-1 0 0,-1 0 0,-6 28 0,-9 25 0,-36 101 0,-94 184-164,-447 837-2439,424-867 2013,65-124 508,92-176 82,9-18 0,-1 0 0,2 0 0,-1 1 0,1 0 0,0 0 0,0 0 0,-1 10 0,4-18 0,0 1 0,0-1 0,0 1 0,0-1 0,0 1 0,1-1 0,-1 0 0,0 1 0,0-1 0,0 1 0,1-1 0,-1 1 0,0-1 0,1 0 0,-1 1 0,0-1 0,1 0 0,-1 1 0,1-1 0,-1 0 0,0 0 0,1 1 0,-1-1 0,1 0 0,-1 0 0,1 0 0,-1 1 0,1-1 0,-1 0 0,1 0 0,-1 0 0,1 0 0,-1 0 0,1 0 0,-1 0 0,1 0 0,-1 0 0,1 0 0,-1 0 0,1-1 0,6 0 0,1-1 0,-1 0 0,0-1 0,-1 0 0,9-4 0,159-90 0,89-56-164,-31 27-646,284-109 0,-313 159 650,394-92-1,-89 83 147,-386 74 73,0 5 1,139 12-1,-197-1 292,-1 3 0,80 20 0,-114-20-186,-1 2-1,1 0 1,-2 2-1,1 1 0,-2 1 1,44 31-1,-60-37-160,1 1 0,-1 0 0,-1 1 0,0 0 0,0 0 0,-1 1 0,0 0 0,-1 0 0,0 1 0,-1 0 0,5 14 0,-8-17 121,0 1 0,0-1 0,-1 1 0,0-1 0,-1 1 0,0 0 0,-1 0-1,0 0 1,0 0 0,-1 0 0,0-1 0,-1 1 0,0 0 0,-1-1 0,-5 16-1,5-20-89,1 0 0,-1 0 0,0 0 0,0-1 0,-1 1 0,1-1-1,-1 0 1,0 0 0,0 0 0,0 0 0,-1-1 0,-7 5-1,3-3 18,1-1-1,-1 0 0,0-1 0,0 0 0,-1 0 0,-16 2 0,-2-3 13,0 0 0,0-2 0,0-1-1,-30-6 1,5-1-64,1-3 0,0-2 0,0-2 0,-85-39 0,48 11 0,-137-89 0,164 90 0,1-2 0,3-3 0,-71-74 0,100 91 0,2-2 0,1-1 0,2-1 0,1-1 0,2-1 0,2 0 0,-24-63 0,36 79 0,1 0 0,1 0 0,1 0 0,0-1 0,2 1 0,0-32 0,2 43 0,1-1 0,0 1 0,0 0 0,1 0 0,0-1 0,1 1 0,0 1 0,0-1 0,1 0 0,0 1 0,1-1 0,-1 1 0,2 1 0,-1-1 0,1 1 0,9-10 0,-3 8 0,0 0 0,1 1 0,0 0 0,0 1 0,1 0 0,-1 1 0,1 0 0,1 2 0,-1-1 0,1 2 0,0 0 0,0 1 0,21-1 0,-12 2 0,0 1 0,0 1 0,0 1 0,-1 1 0,1 2 0,-1 0 0,41 15 0,-54-17 0,-1 1 0,1 1 0,-2 0 0,1 0 0,0 1 0,-1 0 0,0 0 0,0 1 0,-1 0 0,7 8 0,-10-10 0,0 0 0,-1 1 0,0-1 0,0 1 0,0 0 0,-1 0 0,0 0 0,0 0 0,-1 0 0,1 0 0,-1 1 0,0-1 0,-1 0 0,0 1 0,0-1 0,0 0 0,-2 8 0,0-2 0,-1 1 0,-1 0 0,0-1 0,-1 0 0,0 0 0,0 0 0,-2 0 0,-10 15 0,0-4 0,-2 0 0,0-1 0,-22 19 0,2-8-68,-1-1 1,-2-3-1,-1-1 0,-1-2 0,-1-2 0,-1-2 0,-74 24 0,9-11-127,-3-5-1,-134 17 0,84-23 187,0-7-1,-309-8 0,464-9 10,-1-1 0,1 0 0,-1 0 0,1-1 0,0 0 0,-1-1 0,1 0 0,0 0 0,1-1 0,-12-7 0,15 8 0,1-1 0,0 0 0,0 0 0,0-1 0,1 1 0,-1-1 0,1 0 0,0 1 0,1-2 0,-1 1 0,1 0 0,0 0 0,0-1 0,1 1 0,-1-1 0,1 1 0,0-1 0,0-6 0,0-7 23,0 0-1,1 0 1,1 0 0,0-1-1,2 1 1,0 0 0,9-28-1,-3 19 58,2 2 0,0-1-1,2 1 1,25-37 0,-9 23 16,1 1 1,3 1-1,0 2 1,3 1 0,63-48-1,92-47-96,-159 111 0,1 2 0,0 1 0,70-22 0,-70 31 0,-33 7 0,0 0 0,0 0 0,0 0 0,0 1 0,0-1 0,0 0 0,0 0 0,-1 0 0,1 0 0,0 0 0,0 0 0,0 0 0,0 1 0,0-1 0,0 0 0,0 0 0,0 0 0,0 0 0,0 0 0,0 0 0,0 1 0,0-1 0,0 0 0,0 0 0,0 0 0,0 0 0,0 0 0,0 1 0,0-1 0,0 0 0,0 0 0,0 0 0,0 0 0,0 0 0,0 1 0,0-1 0,0 0 0,0 0 0,0 0 0,0 0 0,0 0 0,1 0 0,-1 0 0,0 1 0,0-1 0,0 0 0,0 0 0,0 0 0,0 0 0,0 0 0,1 0 0,-1 0 0,0 0 0,0 0 0,0 0 0,0 0 0,0 0 0,1 0 0,-1 0 0,0 0 0,0 0 0,0 0 0,0 0 0,0 0 0,1 0 0,-1 0 0,-8 6 0,0 0 0,-1-1 0,1 0 0,-11 5 0,-71 30 0,-180 55 0,-110-1 0,257-67 0,-132 11 0,230-37 0,25-1 0,1 0 0,-1 0 0,0 0 0,0 0 0,0-1 0,0 1 0,0 0 0,0 0 0,0 0 0,0 0 0,0 0 0,0 0 0,0 0 0,0 0 0,0 0 0,0 0 0,0 0 0,0-1 0,0 1 0,0 0 0,0 0 0,0 0 0,0 0 0,0 0 0,0 0 0,0 0 0,-1 0 0,1 0 0,0 0 0,0 0 0,0-1 0,0 1 0,0 0 0,0 0 0,0 0 0,0 0 0,0 0 0,0 0 0,0 0 0,0 0 0,0 0 0,-1 0 0,1 0 0,0 0 0,0 0 0,0 0 0,0 0 0,0 0 0,0 0 0,0 0 0,0 0 0,44-12 0,103-10-51,239-4 0,-341 24-11,851 10-1011,-705 7 797,-2 10 1,323 83-1,-418-80 207,-2 3 0,109 55 0,-160-66 39,-2 2 0,0 2 1,-1 2-1,-2 1 1,0 2-1,58 63 0,-74-67 30,-1 1 0,-2 0 0,-1 2 0,-1 0 0,-1 0 0,-1 1 0,-2 1 0,-1 0 0,10 56 0,-3 19 0,5 164 0,-20-238 0,-3 854 1227,1-876-1214,-3 20 80,2 0 1,4 37 0,-3-64-90,1 1 1,-1-1-1,1 0 1,-1 0 0,1 0-1,0 0 1,0 0-1,0 0 1,0 0 0,0 0-1,0 0 1,0 0-1,3 2 1,-3-3-5,0-1 1,0 1-1,0 0 1,0-1-1,1 1 1,-1-1-1,0 1 0,0-1 1,0 0-1,1 1 1,-1-1-1,0 0 1,0 0-1,1 0 0,-1 0 1,0 0-1,0 0 1,1 0-1,-1-1 1,2 0-1,9-4 0,-1 0 0,0-1 0,0-1 0,0 0 0,-1 0 0,0-1 0,15-15 0,151-151 0,74-79-164,987-931-2633,-1029 1005 2920,-166 145 127,61-39 0,-96 69-225,1 0 1,-1 0-1,1 1 0,13-4 0,-19 6-24,0 1 1,-1 0 0,1-1-1,-1 1 1,1 0 0,0 0-1,-1 0 1,1 0-1,0 0 1,-1 0 0,1 1-1,-1-1 1,1 0 0,0 1-1,-1-1 1,1 1 0,-1 0-1,3 1 1,-3-1-3,0 0 0,0 1 0,0-1 0,0 1 1,0-1-1,0 1 0,0-1 0,0 1 0,0 0 0,-1-1 0,1 1 0,-1 0 1,1-1-1,-1 1 0,0 0 0,1 0 0,-1 2 0,0 5-2,0 1 0,-1-1 0,0 1 0,-3 11 0,-9 29 3,-40 97 0,-84 139-164,-85 75-655,63-146 248,-9-6 0,-10-8 0,-347 304 0,192-249 343,47-85-482,214-135 488,-119 41 1,154-65 235,-1-2 0,0-2 1,-1-1-1,0-2 0,-41 0 0,72-4 79,0-1 0,0 0 0,0 0 0,0-1 0,0 0 0,1 0 0,-1-1 0,0 0 0,1 0 0,-1-1 0,1 0 0,0-1 0,0 1-1,-10-8 1,12 7-4,1 0 0,0 0 0,1-1 0,-1 1-1,1-1 1,0 0 0,0 0 0,-3-9-1,1 1 60,0 0 1,1-1-1,-3-25 0,1-14 179,2-1 1,3-55 0,6 14 74,26-134 0,72-182-296,-31 192-510,178-368-1,-168 429-289,8 4-1,205-269 0,-112 218-81,-151 172 750,1 1-1,2 2 1,1 1 0,1 3 0,45-26 0,-75 48 100,1 0 0,-1 1-1,1 0 1,0 0 0,0 1 0,1 0-1,-1 1 1,0-1 0,11 1-1,-18 1-46,0 0 0,1 0 0,-1 0 0,0 0 0,0 1 0,1-1 0,-1 0 0,0 1-1,0-1 1,0 1 0,1-1 0,-1 1 0,0 0 0,0-1 0,0 1 0,0 0-1,0 0 1,0 0 0,0 0 0,-1 0 0,1 0 0,0 0 0,1 2 0,-2 0 9,1 0 1,-1-1-1,1 1 0,-1 0 1,0 0-1,0 0 1,0 0-1,-1 0 1,1 0-1,-1-1 1,1 1-1,-1 0 1,0 0-1,0-1 1,-2 4-1,-4 10 130,0-1-1,-1-1 1,-1 1 0,-1-1-1,0-1 1,-12 13-1,-84 77 560,94-91-643,-198 163 714,47-54-760,-339 188 0,-216 17-1042,372-209 72,311-107 779,-1-1-1,-1-1 1,-72 4-1,107-12 152,1 0 0,-1 0-1,0 0 1,1 0 0,-1 0-1,1 0 1,-1 0 0,0 0-1,1-1 1,-1 1-1,1-1 1,-1 1 0,0-1-1,1 0 1,0 0 0,-1 1-1,1-1 1,-1 0 0,1 0-1,0-1 1,0 1 0,-2-2-1,3 2 5,0-1-1,0 0 0,0 1 1,0-1-1,1 0 0,-1 1 1,0-1-1,1 1 1,0-1-1,-1 1 0,1-1 1,0 1-1,0-1 0,-1 1 1,1-1-1,0 1 1,1 0-1,-1 0 0,0-1 1,0 1-1,0 0 0,2-1 1,31-24 0,0 1 0,1 2 0,54-27 0,279-131-164,666-275-1758,22 21 949,-665 276 1507,-339 137-448,-28 11 85,1 1-1,0 0 1,0 2-1,0 1 1,43-6-1,-67 12-143,1 1-1,0 0 0,-1 0 0,1 0 1,-1-1-1,1 1 0,-1 1 0,1-1 1,-1 0-1,1 0 0,-1 0 0,1 1 1,-1-1-1,1 1 0,-1-1 0,1 1 1,-1 0-1,0 0 0,1-1 0,-1 1 0,0 0 1,0 0-1,1 0 0,-1 0 0,0 1 1,0-1-1,0 0 0,0 0 0,-1 1 1,1-1-1,0 0 0,-1 1 0,1-1 1,0 1-1,-1-1 0,1 3 0,-1 3 5,0 0 1,0 1-1,-1-1 0,0 0 0,-1 0 0,1-1 0,-5 12 0,-20 47-19,-3-1 0,-2-1 0,-49 72 0,-5-4 328,-6-4 0,-124 134 0,-233 198 714,-91 27-432,443-415-502,92-68-120,1-1 0,-1 1 0,0-1 0,-1 0 0,1 0 0,0-1 0,0 1 0,-1-1 0,1 0 0,-1 0 0,1 0 0,-1-1 0,-6 1 0,10-2 0,0 1 0,-1 0 0,1-1 0,0 1 0,-1-1 0,1 0 0,0 1 0,0-1 0,-1 0 0,1 0 0,0 1 0,0-1 0,0 0 0,0 0 0,0 0 0,0 0 0,0-1 0,0 0 0,-1-2 0,0 1 0,1-1 0,0 0 0,0 1 0,0-1 0,0 0 0,0 0 0,1 0 0,0-5 0,1-9 0,1-1 0,0 0 0,2 0 0,0 1 0,1-1 0,15-32 0,16-32 0,69-116 0,139-166-164,277-238-1101,55 53 579,-255 273 493,-72 82-512,-203 163 524,84-46 1,-120 73 171,0 0 0,1 0 0,-1 1 0,1 1 1,0-1-1,23-2 0,-31 6 9,0 0 1,0 0-1,0 0 1,0 1-1,0-1 1,0 1-1,0 0 0,0-1 1,0 1-1,0 1 1,0-1-1,-1 0 1,1 1-1,0-1 1,-1 1-1,1 0 0,-1 0 1,0 0-1,1 0 1,-1 0-1,0 1 1,0-1-1,-1 1 1,1-1-1,0 1 0,-1 0 1,2 5-1,2 5 0,0 1 0,-2-1 0,0 1 0,0 1 0,-1-1 0,0 19 0,-1 25 123,-3-1 0,-2 1 0,-3-1 0,-2 0 0,-25 87 0,9-65 184,-4-1 0,-2-2 0,-60 102 0,60-126-173,-2-1 1,-3-2-1,-2-1 0,-1-2 0,-3-2 0,-48 40 0,28-35-234,-3-2 1,-1-3-1,-2-3 0,-88 39 0,11-18-122,-3-6 0,-204 48 0,-317 25-1189,265-79 428,82-26 121,234-20 889,0-4 0,-120-15 0,198 14 25,1 0 1,-1-1-1,0 0 1,1-1-1,-1 0 0,1-1 1,0 1-1,0-2 1,-12-7-1,17 9 16,1 0 0,-1-1 0,1 0 0,0 0 0,0 0-1,0 0 1,1-1 0,0 1 0,-1 0 0,2-1 0,-1 0 0,0 0 0,1 1 0,0-1 0,0 0-1,0 0 1,1 0 0,0 0 0,0 0 0,1-7 0,0-12 156,1 0 1,2 0-1,0 0 1,9-27-1,45-103 599,3 23-641,5 2 0,6 4 0,6 3-1,4 4 1,6 3 0,5 4 0,191-176 0,-226 237-245,2 3-1,3 2 1,1 4-1,2 2 1,112-48-1,-175 85 64,24-9 0,40-11 0,-61 20 0,1 1 0,0-1 0,0 1 0,0 1 0,0-1 0,0 1 0,0 0 0,0 1 0,0 0 0,0 0 0,7 2 0,-10-1-2,-1-1 0,1 1 0,-1 0 0,0 0 0,1 0 0,-1 0 0,0 0 0,0 1 0,-1-1 0,1 1 0,0 0 0,-1 0 0,0 0 0,0 0 0,1 0 0,-2 1 0,1-1 0,0 1 0,1 3-1,-1 2 29,1 1 0,-1-1-1,-1 0 1,0 1-1,0-1 1,-1 1 0,0 12-1,-3 3 123,-1 0 0,-1 0 0,-2-1 1,-14 40-1,-4-4 104,-60 105 0,-105 115-331,-198 181-1184,-30-21 463,184-203 584,41-54-445,162-156 599,-1-2 1,-46 28-1,72-50 61,0 1 0,0-1 0,-1 0 1,1-1-1,-1 0 0,0 0 0,-13 2 0,19-4 1,0 1 0,1-1 0,-1 0 0,0-1 0,0 1 0,1 0 0,-1 0 0,0 0 1,0 0-1,0 0 0,1-1 0,-1 1 0,0 0 0,1-1 0,-1 1 0,0-1 0,1 1 0,-1 0 0,1-1 0,-1 0 0,0 1 0,1-1 0,-1 1 0,1-1 0,-1-1 0,0 0 0,1 0 0,0 1 0,-1-1 0,1 0 0,0 0 0,0 0 0,0 0 0,1 0 0,-1 0 0,0 0 0,1 0 0,-1 0 0,1 0 1,0 1-1,0-3 0,9-15 0,0 0 0,1 0 0,15-18 0,193-235-41,26 13 245,-169 186 616,-39 46-79,-36 27-729,-1 0-1,0 0 1,0-1 0,0 1-1,1 0 1,-1 0-1,0 0 1,0 0-1,1 0 1,-1 0 0,0 0-1,0-1 1,1 1-1,-1 0 1,0 0-1,1 0 1,-1 0 0,0 0-1,0 0 1,1 0-1,-1 0 1,0 0-1,0 1 1,1-1 0,-1 0-1,0 0 1,0 0-1,1 0 1,-1 0-1,0 0 1,0 1 0,1-1-1,-1 0 1,0 0-1,0 0 1,0 0 0,1 1-1,-1-1 1,0 0-1,0 0 1,0 1-1,0 1 53,0 0 0,0 0-1,0 0 1,-1 0 0,1 0-1,-1 0 1,1 0 0,-1 0 0,0 0-1,-1 3 1,-23 40 132,-2-1 1,-1-1-1,-37 42 1,41-54-189,-536 646-1527,307-380 1081,96-112 438,72-85 0,79-91 0,8-7 0,21-16 0,109-84 0,109-81 0,500-335-1254,36 51 511,-628 392 883,-145 69-140,0 0 0,0 0 0,1 0 0,-1 1 0,1 0 0,0 0 0,-1 0 0,1 1 0,0-1 0,-1 1 0,1 0 0,0 0 0,-1 1 0,1-1 0,5 3 0,-9-3 0,0 1 0,0 0 0,0 0 0,0 0 0,0 0 0,0 0 0,0 0 0,0 0 0,0 0 0,0 0 0,-1 0 0,1 0 0,0 0 0,-1 1 0,1-1 0,-1 0 0,1 1 0,-1-1 0,1 2 0,-1 3 0,0-1 0,0 1 0,0-1 0,0 1 0,-1-1 0,-2 11 0,-7 16 0,0-1 0,-27 53 0,-383 626 853,281-517-409,131-183-369,0-1 0,-1 0 0,0 0 0,0-1 0,-1 0 0,-16 11 0,26-19-69,-1 1-1,0-1 1,0 0 0,1 1 0,-1-1-1,0 0 1,0 0 0,1 1 0,-1-1 0,0 0-1,0 0 1,0 0 0,0 0 0,1 0-1,-1 0 1,0 0 0,0 0 0,0 0 0,1-1-1,-1 1 1,0 0 0,0 0 0,0-1 0,1 1-1,-1 0 1,0-1 0,1 1 0,-1-1-1,0 1 1,1-1 0,-1 1 0,0-1 0,1 0-1,-1 0 1,-1-3-2,1 0 0,0 0 0,0 0 0,0 0-1,1 0 1,-1 0 0,1 0 0,0 0 0,0 0 0,0 0 0,2-8-1,5-25-3,1 1 0,2 0 0,15-36 0,7-8-81,54-101-1,-12 54-572,172-222 1,137-83 72,-127 184 564,-30 57-80,-21 40-344,-173 131 613,2 1 0,0 1-1,2 2 1,48-15 0,-75 28-109,1 0 1,-1 1-1,1 0 0,0 0 0,0 1 0,0 1 0,0-1 1,17 3-1,-22-1-53,1 0 1,-1 1-1,0 0 0,0 0 1,0 0-1,0 1 1,0 0-1,-1 0 0,1 0 1,-1 0-1,0 1 1,0 0-1,0 0 1,0 0-1,0 0 0,-1 0 1,4 6-1,3 8 151,1 0-1,-2 1 1,-1 0-1,0 0 1,8 33 0,18 127 549,-4 128-566,-12 189-915,-48 519 0,19-764 771,11-229 0,0 1 0,2-1 0,0 1 0,2-1 0,6 26 0,-9-44 0,1 0 0,-1 0 0,1 0 0,0 0 0,0 0 0,0 0 0,0 0 0,1-1 0,-1 1 0,1-1 0,0 0 0,0 1 0,0-1 0,1-1 0,-1 1 0,1 0 0,0-1 0,-1 0 0,1 0 0,8 3 0,-6-4 0,1 0 0,0 0 0,-1-1 0,1 0 0,0 0 0,0-1 0,-1 1 0,1-1 0,-1-1 0,1 1 0,-1-1 0,1-1 0,6-2 0,16-9 0,0 0 0,47-33 0,56-50 0,-89 64 0,1000-718-978,-822 611 1001,5 9 1,458-190-1,-597 288-163,163-37-1,-248 69 142,13-3 46,1 1 1,0 1 0,0 0-1,0 1 1,22 2 0,-34-1-28,0 1 0,0 0 1,0 0-1,0 0 1,0 0-1,0 1 1,-1-1-1,1 1 0,-1 0 1,1 0-1,-1 1 1,0-1-1,1 1 1,-1 0-1,-1-1 0,1 1 1,0 0-1,-1 1 1,1-1-1,-1 0 1,0 1-1,0 0 0,0-1 1,-1 1-1,1 0 1,0 4-1,6 26 194,-2 1 0,-2 0 0,-1 0 1,-2 65-1,-1-73-46,0 109 174,-6-1 0,-39 228 0,34-309-359,-2-2 0,-2 1 0,-3-2 0,-2 0-1,-3-2 1,-1 0 0,-3-2 0,-1 0 0,-64 77 0,47-75 17,-2-3 0,-3-1 0,-1-2 0,-62 38 0,27-27 0,-2-3 0,-95 37 0,170-82 0,-4 2 0,0 0 0,-1-1 0,0-1 0,0-1 0,-32 5 0,45-10 0,1 0 0,-1 0 0,1 0 0,-1 0 0,1-1 0,-1 0 0,1 0 0,0 0 0,-1-1 0,1 1 0,0-1 0,0 0 0,0 0 0,0 0 0,0-1 0,1 0 0,-1 1 0,1-1 0,0 0 0,-1-1 0,1 1 0,1-1 0,-1 1 0,0-1 0,1 0 0,0 0 0,0 0 0,0 0 0,-1-5 0,-5-13 0,1 0 0,2 0 0,0 0 0,-3-39 0,2-24-95,4 0 0,3-1 0,4 1 0,4 0 1,34-145-1,-19 139-36,5 1-1,3 2 1,4 1 0,3 1 0,58-89 0,52-47 340,-112 175-77,2 2 0,61-55-1,-96 96-131,3-2 0,-1 0 0,1 1 0,0 0 0,0 0 0,9-5 0,-15 10 0,1-1 0,-1 1 0,0-1 0,1 1 0,-1-1 0,1 1 0,-1 0 0,1 0 0,-1 0 0,0 0 0,1 0 0,-1 0 0,1 0 0,-1 0 0,1 0 0,-1 1 0,1-1 0,-1 0 0,0 1 0,1 0 0,-1-1 0,0 1 0,0 0 0,1-1 0,-1 1 0,0 0 0,0 0 0,0 0 0,0 0 0,0 0 0,0 0 0,0 1 0,0-1 0,-1 0 0,1 0 0,1 2 0,1 5 0,1 0 0,-2 0 0,1 1 0,-1-1 0,0 1 0,0-1 0,-1 1 0,-1-1 0,1 1 0,-2 9 0,-1 11 0,-1 0 0,-7 30 0,-9 18 0,-46 118 0,-48 71 0,56-151 164,33-85 205,23-30-355,1 1 1,-1-1 0,1 0 0,-1 1-1,1-1 1,-1 1 0,0-1 0,1 0-1,-1 1 1,0-1 0,1 0 0,-1 0-1,0 0 1,1 1 0,-1-1-1,0 0 1,1 0 0,-1 0 0,0 0-1,1 0 1,-1 0 0,0 0 0,0 0-1,0-1 1,-1-1 10,0 0-1,0 0 1,1-1-1,0 1 1,-1 0-1,1-1 1,0 1-1,0-1 1,0 1-1,0-1 1,1 0-1,-1 1 1,1-1-1,-1 0 1,1 0 0,0 1-1,1-5 1,-1-28 6,2 0 1,2 0 0,8-34 0,-6 31-33,3-40 0,-9 78 1,1-1 0,-1 1 0,0-1 0,0 1 0,0 0 0,0-1 0,0 1 0,0-1 0,0 1 0,0-1 0,0 1 0,0 0 0,0-1 0,0 1 0,0-1 0,-1 1 0,1 0 0,0-1 0,0 1 0,0 0 0,0-1 0,-1 1 0,1 0 0,0-1 0,0 1 0,-1 0 0,1-1 0,0 1 0,-1 0 0,1-1 0,0 1 0,-1 0 0,1 0 0,-2 0 0,0 1 0,1-1 0,-1 1 0,1 0 0,0 0 0,-1-1 0,1 1 0,0 0 0,-1 0 0,1 1 0,0-1 0,-1 1 0,-95 111 0,-96 122 0,-94 106-164,-1078 1117-3604,1152-1264 2893,166-152 728,-1-2-1,-101 62 1,141-98 190,1 0 0,-1 0 1,0-1-1,0 0 1,0 0-1,-1-1 0,1 0 1,-1 0-1,1-1 0,-1-1 1,1 1-1,-1-1 1,0 0-1,1-1 0,-1 0 1,-15-4-1,17 2 25,-1-1 1,0 1-1,0-1 0,1-1 0,0 0 1,0 0-1,0 0 0,1 0 0,0-1 1,0 0-1,0-1 0,1 1 0,0-1 1,0 0-1,0 0 0,1-1 0,-4-8 1,-4-14 148,0-1 0,2 0 1,1 0-1,-5-38 0,6 15 110,-2-106-1,11 90-307,4 0 0,2 1 0,4 0 0,2 0 0,3 1 0,4 1 0,2 1 0,45-92 0,-43 110-24,3 1 1,2 1 0,1 1 0,3 2 0,1 1 0,2 2 0,2 2 0,1 1 0,3 2 0,0 1 0,85-49-1,-41 40-145,1 3-1,2 4 0,1 4 0,106-23 1,-14 16-423,221-18 0,-46 36 18,-67 27 384,-221-3 79,0 4 1,0 2 0,80 23 0,-136-29 89,-1 1 0,0 1 0,0 0 0,-1 1 0,0 0 1,14 9-1,-21-11 53,0-1 0,0 1 0,0 0 0,0-1 0,-1 2 0,0-1 0,0 0 0,0 1 0,0-1 0,-1 1 0,0 0 1,0 0-1,0 0 0,0 0 0,-1 0 0,2 11 0,-2 6 76,0 0 1,-2 0-1,0 0 1,-1 0-1,-2 0 1,0 0-1,-1-1 1,-1 0-1,-1 0 1,-1 0-1,-1-1 1,-20 35-1,3-15 145,-1 0-1,-2-2 1,-2-1-1,-65 60 1,39-48-296,-1-2 0,-2-3 0,-3-3 0,-1-2 0,-2-4 1,-1-2-1,-72 24 0,43-24-14,-2-5 0,-1-4-1,0-5 1,-172 12 0,87-23 29,-239-21 0,410 13 2,-1-2-1,0 0 0,1 0 1,-20-7-1,29 7 17,1 1-1,0-1 1,0 1 0,0-1 0,0 0 0,0 0-1,0 0 1,0-1 0,1 1 0,-1-1-1,1 1 1,-1-1 0,1 0 0,0 0-1,0 0 1,1 0 0,-1 0 0,1-1-1,-1 1 1,1 0 0,-1-6 0,0 0 32,1 0 0,0-1 0,1 1 0,0-1 1,0 1-1,1 0 0,1-1 0,-1 1 1,1 0-1,7-17 0,4-7 118,27-49-1,-26 54-140,32-61-1383,-3 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00.3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 1 24575,'0'439'0,"0"-459"0,-1 13 0,1-1 0,0 1 0,0-1 0,1 0 0,0 1 0,0-1 0,1 1 0,2-10 0,-4 17 0,0 0 0,0-1 0,0 1 0,0 0 0,0 0 0,1-1 0,-1 1 0,0 0 0,0 0 0,0-1 0,0 1 0,0 0 0,0 0 0,0 0 0,0-1 0,1 1 0,-1 0 0,0 0 0,0 0 0,0-1 0,0 1 0,1 0 0,-1 0 0,0 0 0,0 0 0,0-1 0,1 1 0,-1 0 0,0 0 0,0 0 0,0 0 0,1 0 0,-1 0 0,0 0 0,0 0 0,1 0 0,-1 0 0,0 0 0,0 0 0,1 0 0,-1 0 0,0 0 0,0 0 0,1 0 0,-1 0 0,0 0 0,0 0 0,1 0 0,-1 0 0,0 1 0,7 15 0,-4 24 0,-3-39 0,0-1 0,0 0 0,0 0 0,0 0 0,0 0 0,0 1 0,0-1 0,0 0 0,0 0 0,0 0 0,0 0 0,0 0 0,0 1 0,0-1 0,0 0 0,0 0 0,0 0 0,0 0 0,0 1 0,0-1 0,0 0 0,0 0 0,0 0 0,0 0 0,0 0 0,-1 1 0,1-1 0,0 0 0,0 0 0,0 0 0,0 0 0,0 0 0,0 0 0,-1 0 0,1 1 0,0-1 0,0 0 0,0 0 0,0 0 0,0 0 0,-1 0 0,1 0 0,0 0 0,0 0 0,0 0 0,0 0 0,-1 0 0,1 0 0,0 0 0,0 0 0,0 0 0,0 0 0,-1 0 0,1 0 0,0 0 0,0 0 0,0 0 0,0 0 0,-1-1 0,1 1 0,0 0 0,0 0 0,0 0 0,0 0 0,-9-13 0,2 1 0,5 13 0,1 6 0,2 0-105,0-1 0,1 1 0,0-1 0,0 0 0,0 0 0,1 0 0,0 0 0,0 0 0,1 0 0,0-1 0,0 0 0,9 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04.1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137 0 24575,'2'33'0,"-1"-23"0,-1 0 0,0 1 0,0-1 0,-1 0 0,0 1 0,-3 9 0,3-18 0,0 0 0,0 0 0,0 0 0,-1 0 0,1-1 0,-1 1 0,1 0 0,-1-1 0,1 1 0,-1-1 0,0 0 0,0 1 0,0-1 0,0 0 0,0 0 0,0 0 0,0 0 0,0-1 0,0 1 0,0-1 0,0 1 0,0-1 0,-1 0 0,1 1 0,0-1 0,0-1 0,0 1 0,-1 0 0,1 0 0,0-1 0,0 1 0,0-1 0,0 0 0,-1 1 0,1-1 0,0 0 0,1 0 0,-1 0 0,0-1 0,0 1 0,0 0 0,1-1 0,-1 1 0,0-1 0,1 0 0,0 1 0,-1-1 0,0-3 0,-37-94-1365,35 90-5461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07.8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12 24575,'21'-1'0,"37"2"0,-55 0 0,1-1 0,0 1 0,-1-1 0,1 1 0,-1 0 0,0 0 0,1 1 0,-1-1 0,0 1 0,0 0 0,0-1 0,5 5 0,-8-6 0,0 0 0,0 0 0,1 0 0,-1 1 0,0-1 0,0 0 0,1 0 0,-1 0 0,0 1 0,0-1 0,0 0 0,0 0 0,1 1 0,-1-1 0,0 0 0,0 1 0,0-1 0,0 0 0,0 0 0,0 1 0,0-1 0,0 0 0,0 1 0,0-1 0,0 0 0,0 1 0,0-1 0,0 0 0,0 1 0,0-1 0,0 0 0,0 0 0,0 1 0,0-1 0,-1 0 0,1 0 0,0 1 0,0-1 0,-1 1 0,-14 6 0,-18-2 0,-121-5 0,144 0 0,144 0 0,-164 1 0,-39-1 0,65-1 0,0 1 0,0-1 0,0 0 0,0 0 0,0 0 0,0 0 0,1-1 0,-1 1 0,0-1 0,1 0 0,-1 0 0,1-1 0,-5-3 0,8 6 0,0 0 0,-1 0 0,1 0 0,0-1 0,0 1 0,-1 0 0,1 0 0,0-1 0,0 1 0,-1 0 0,1 0 0,0-1 0,0 1 0,0 0 0,0-1 0,-1 1 0,1 0 0,0-1 0,0 1 0,0 0 0,0-1 0,0 1 0,0-1 0,0 1 0,0 0 0,0-1 0,0 1 0,0 0 0,0-1 0,0 1 0,0 0 0,0-1 0,0 1 0,1 0 0,-1-1 0,0 1 0,0 0 0,0-1 0,0 1 0,1-1 0,17-5 0,26 4 0,-43 2 0,12 0-455,0-1 0,23-5 0,-25 4-6371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14.6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46 24575,'0'-2'0,"0"-6"0,0-7 0,0 3 0,0 5 0,0 6 0,0 6 0,0 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0:15.2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311 116 24575,'-1'0'0,"0"0"0,0-1 0,-1 1 0,1-1 0,0 1 0,0-1 0,0 1 0,0-1 0,0 0 0,0 0 0,0 1 0,0-1 0,0 0 0,0 0 0,0 0 0,0 0 0,0 0 0,1 0 0,-1 0 0,1 0 0,-1-1 0,0 1 0,1 0 0,0 0 0,-1 0 0,1-1 0,0 1 0,-1 0 0,1-3 0,0 2 0,-1-1 0,1 0 0,0 1 0,0-1 0,0 0 0,0 1 0,0-1 0,0 0 0,1 0 0,-1 1 0,1-1 0,2-4 0,-3 7 0,0 0 0,0-1 0,0 1 0,0 0 0,0 0 0,0-1 0,0 1 0,0 0 0,1 0 0,-1 0 0,0 0 0,0-1 0,0 1 0,0 0 0,1 0 0,-1 0 0,0 0 0,0-1 0,0 1 0,1 0 0,-1 0 0,0 0 0,0 0 0,1 0 0,-1 0 0,0 0 0,0 0 0,1 0 0,-1 0 0,0 0 0,0 0 0,1 0 0,-1 0 0,0 0 0,0 0 0,1 0 0,-1 0 0,0 0 0,0 0 0,0 0 0,1 0 0,-1 1 0,0-1 0,0 0 0,0 0 0,1 0 0,-1 0 0,0 0 0,0 1 0,0-1 0,0 0 0,1 0 0,-1 0 0,0 1 0,0-1 0,0 0 0,0 0 0,0 0 0,0 1 0,0-1 0,0 0 0,1 0 0,-1 1 0,0 0 0,0 0 0,1 0 0,-1 0 0,0 0 0,0 0 0,0 0 0,0 0 0,0 0 0,0 0 0,0 0 0,0 0 0,0 0 0,-1 0 0,1 0 0,0 0 0,-1 2 0,-3 3 0,-1-1 0,1 0 0,-1 1 0,0-1 0,-1-1 0,1 1 0,-1-1 0,0 0 0,0-1 0,0 1 0,0-1 0,-1 0 0,1-1 0,-14 4 0,2-1 0,0-2 0,0 0 0,0-1 0,-30-1 0,38-1 0,2 1 0,0-1 0,0-1 0,0 0 0,0 0 0,-11-3 0,18 4 0,0 0 0,0-1 0,1 1 0,-1-1 0,0 1 0,0 0 0,0-1 0,1 1 0,-1-1 0,0 0 0,1 1 0,-1-1 0,1 1 0,-1-1 0,0 0 0,1 0 0,-1 1 0,1-1 0,0 0 0,-1 0 0,1 0 0,-1 0 0,1-1 0,0 0 0,1 0 0,-1 1 0,0-1 0,0 0 0,1 1 0,-1-1 0,1 1 0,0-1 0,-1 0 0,1 1 0,0 0 0,0-1 0,0 1 0,0-1 0,2-1 0,4-5 0,1 1 0,-1 0 0,2 0 0,-1 1 0,1 0 0,0 0 0,0 1 0,1 0 0,-1 0 0,1 1 0,0 1 0,11-3 0,4-1 0,0 2 0,1 1 0,47-2 0,94 9 0,-161-2 0,-1 0 0,0 1 0,0 0 0,0 0 0,0 0 0,0 1 0,-1-1 0,1 1 0,-1 0 0,1 1 0,-1-1 0,0 1 0,0-1 0,3 6 0,7 7 0,-1 0 0,13 22 0,-15-20 0,-1 1 0,-1 0 0,-1 1 0,0-1 0,-2 2 0,0-1 0,-1 1 0,-1-1 0,-1 1 0,-1 1 0,-1 34 0,-1 20 0,-3 93 0,3-167 3,0-1 0,-1 0 1,1 1-1,0-1 0,0 0 0,-1 0 0,1 1 0,0-1 0,-1 0 0,1 0 1,-1 0-1,0 0 0,1 1 0,-1-1 0,0 0 0,0 0 0,1 0 0,-1 0 0,0-1 1,0 1-1,0 0 0,0 0 0,0-1 0,-1 1 0,1 0 0,0-1 0,0 1 0,-2 0 1,-2 0-133,0 0 0,0-1 0,0 0 0,0 0 0,-10-1 0,6 1-553,-6-1-6144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0:17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74 24575,'24'5'0,"-22"-4"0,0-1 0,0 1 0,0-1 0,1 1 0,-1-1 0,0 0 0,0 1 0,0-1 0,0 0 0,1-1 0,-1 1 0,0 0 0,0-1 0,0 1 0,0-1 0,4-1 0,0-1 0,-1 0 0,1-1 0,-1 0 0,0 0 0,0-1 0,0 1 0,0-1 0,-1 0 0,0 0 0,0-1 0,5-8 0,-9 13 0,0 1 0,0-1 0,0 0 0,0 1 0,0-1 0,-1 0 0,1 1 0,0-1 0,0 0 0,-1 1 0,1-1 0,0 1 0,-1-1 0,1 1 0,0-1 0,-1 1 0,1-1 0,-1 1 0,1-1 0,-1 1 0,1-1 0,-1 1 0,1 0 0,-1-1 0,1 1 0,-1 0 0,0-1 0,1 1 0,-1 0 0,1 0 0,-1 0 0,0-1 0,1 1 0,-1 0 0,0 0 0,1 0 0,-1 0 0,0 0 0,1 0 0,-1 0 0,-1 1 0,1-1 0,1 0 0,-1 0 0,0-1 0,0 1 0,0 1 0,0-1 0,0 0 0,0 0 0,0 0 0,0 0 0,0 1 0,1-1 0,-1 0 0,0 1 0,0-1 0,0 0 0,0 1 0,1-1 0,-1 1 0,0 0 0,1-1 0,-1 1 0,0 0 0,1-1 0,-1 1 0,1 0 0,-1-1 0,1 1 0,-1 0 0,1 0 0,0 0 0,-1 0 0,1 0 0,0-1 0,-1 1 0,1 2 0,1 0 0,0 1 0,0-1 0,0 0 0,0 0 0,0 1 0,1-1 0,-1 0 0,1 0 0,0 0 0,0 0 0,0-1 0,1 1 0,-1-1 0,1 1 0,-1-1 0,1 0 0,0 0 0,-1 0 0,1 0 0,0 0 0,1-1 0,-1 1 0,0-1 0,0 0 0,4 1 0,-4-1 0,0 0 0,0 1 0,0-2 0,0 1 0,0 0 0,0-1 0,0 1 0,0-1 0,0 0 0,0 0 0,0 0 0,0 0 0,0-1 0,0 1 0,0-1 0,0 0 0,0 0 0,0 0 0,0 0 0,0 0 0,0-1 0,-1 1 0,1-1 0,-1 0 0,1 0 0,-1 0 0,0 0 0,3-3 0,-5 5 0,0-1 0,1 1 0,-1 0 0,0 0 0,0-1 0,0 1 0,0 0 0,0 0 0,0-1 0,0 1 0,0 0 0,0-1 0,0 1 0,0 0 0,0 0 0,0-1 0,0 1 0,0 0 0,0-1 0,0 1 0,0 0 0,0 0 0,0-1 0,0 1 0,0 0 0,-1-1 0,1 1 0,0 0 0,0 0 0,0-1 0,0 1 0,-1 0 0,1 0 0,0 0 0,0-1 0,-1 1 0,1 0 0,-16-6 0,-20 2 0,34 4 0,-138-12-1365,104 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17.85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71 24575,'-2'0'0,"-4"0"0,-2-3 0,-1-2 0,-1-4 0,-3-5 0,0-2 0,8 2 0,6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20.0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74 115 24575,'-2'-1'0,"0"0"0,0 1 0,0-1 0,0 0 0,0-1 0,0 1 0,0 0 0,0 0 0,1-1 0,-1 1 0,0-1 0,-2-2 0,-20-24 0,22 26 0,0-1 0,0 0 0,1 0 0,-1 0 0,0 0 0,1 0 0,0 0 0,0 0 0,0 0 0,0-1 0,0 1 0,0 0 0,1-4 0,0 6 0,0 0 0,0 0 0,0 0 0,0 0 0,0 0 0,0 0 0,1 0 0,-1 0 0,0 1 0,1-1 0,-1 0 0,0 0 0,1 0 0,-1 1 0,1-1 0,-1 0 0,1 0 0,0 1 0,-1-1 0,1 1 0,0-1 0,-1 0 0,1 1 0,0-1 0,0 1 0,0 0 0,-1-1 0,1 1 0,0 0 0,0-1 0,0 1 0,0 0 0,0 0 0,0 0 0,0 0 0,0 0 0,-1 0 0,1 0 0,0 0 0,0 0 0,0 0 0,0 0 0,0 0 0,0 1 0,0-1 0,-1 0 0,3 2 0,-1-1 0,0-1 0,0 1 0,0 1 0,0-1 0,0 0 0,-1 0 0,1 1 0,0-1 0,0 1 0,-1-1 0,1 1 0,-1 0 0,0 0 0,0 0 0,1 0 0,-1 0 0,0 0 0,0 0 0,-1 0 0,1 0 0,1 4 0,-2-5 0,0 0 0,1 1 0,-1-1 0,0 1 0,0-1 0,1 1 0,-1-1 0,0 1 0,-1-1 0,1 0 0,0 1 0,0-1 0,-1 1 0,1-1 0,0 0 0,-1 1 0,1-1 0,-1 0 0,0 1 0,0-1 0,1 0 0,-1 0 0,0 0 0,0 1 0,0-1 0,0 0 0,0 0 0,0 0 0,-1-1 0,1 1 0,0 0 0,0 0 0,-1-1 0,-1 2 0,-11 1 0,12-3 0,0 0 0,-1 0 0,1 1 0,0-1 0,0 1 0,-1 0 0,1 0 0,0 0 0,0 0 0,0 0 0,0 0 0,0 0 0,0 0 0,-2 4 0,3-5-24,1 0 0,0 1 0,0-1 0,0 1 0,0-1 0,0 1 0,0-1 0,0 1 0,0-1 0,1 0 0,-1 1 0,0-1 0,0 1 0,0-1 0,0 1 0,1-1 0,-1 0 0,0 1 0,0-1 0,1 0 0,-1 1 0,0-1 0,0 0 0,1 1 0,-1-1 0,0 0 0,1 1 0,-1-1 0,1 0 0,-1 0 0,2 2-597,8 6-6205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25.3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24575,'3'3'0,"2"0"0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1:26.5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8:44.0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1857 5120 24575,'-3'-131'0,"7"-142"0,-1 257 0,1 0 0,0 0 0,1 0 0,1 1 0,1-1 0,0 1 0,0 1 0,18-24 0,13-29 0,-25 40 0,14-26 0,42-66 0,-58 104 0,0 0 0,0 0 0,2 1 0,0 1 0,0 0 0,2 1 0,-1 0 0,27-15 0,-37 25 0,1-1 0,0 1 0,-1 0 0,1 0 0,0 0 0,0 1 0,1-1 0,-1 1 0,0 1 0,0-1 0,0 1 0,1 0 0,9 1 0,-13 0 0,1-1 0,-1 1 0,1 0 0,-1 1 0,0-1 0,1 0 0,-1 1 0,0-1 0,0 1 0,0 0 0,0 0 0,0-1 0,-1 1 0,1 0 0,0 1 0,-1-1 0,1 0 0,-1 0 0,0 1 0,0-1 0,0 1 0,0-1 0,0 1 0,-1-1 0,1 1 0,-1 0 0,1-1 0,-1 1 0,0 3 0,0 6 0,-1-1 0,1 1 0,-2-1 0,0 1 0,0-1 0,-1 0 0,0 0 0,-1 0 0,-5 11 0,-55 97 0,47-90 0,-1 4 0,-2 0 0,-2-2 0,-28 33 0,42-56 0,1 0 0,-1 0 0,-1-1 0,0 0 0,0 0 0,0-1 0,-1 0 0,1-1 0,-1 0 0,-1-1 0,1 0 0,-1 0 0,1-1 0,-1 0 0,-15 1 0,-52 3 0,-139 7 0,208-14 0,0 1 0,0 0 0,0 0 0,0 1 0,1 0 0,-1 0 0,1 1 0,-1 0 0,1 1 0,0 0 0,0 0 0,1 0 0,-1 1 0,1 0 0,0 1 0,0 0 0,1 0 0,0 0 0,0 1 0,-9 12 0,1 3 0,1 2 0,0-1 0,2 1 0,1 1 0,-12 41 0,17-49 0,0 0 0,-2 0 0,-10 20 0,17-37 0,0 1 0,0 0 0,-1-1 0,1 1 0,-1 0 0,1-1 0,-1 1 0,1 0 0,-1-1 0,1 1 0,-1-1 0,1 1 0,-1-1 0,1 1 0,-1-1 0,0 0 0,1 1 0,-1-1 0,-1 1 0,-3-10 0,6-25 0,10 1 0,2 0 0,0 1 0,3 0 0,0 1 0,29-39 0,-20 29 0,1-1 0,57-69 0,-68 94 0,1 0 0,0 1 0,2 1 0,0 1 0,0 0 0,25-13 0,-38 24 0,0 1 0,0-1 0,0 1 0,0 0 0,1 0 0,0 1 0,-1-1 0,1 1 0,-1 1 0,12-1 0,-15 1 0,0 0 0,0 1 0,0-1 0,0 1 0,0 0 0,0 0 0,0-1 0,0 1 0,-1 0 0,1 1 0,0-1 0,-1 0 0,1 0 0,-1 1 0,1-1 0,-1 1 0,1 0 0,-1-1 0,0 1 0,0 0 0,0-1 0,0 1 0,0 0 0,0 0 0,-1 0 0,1 0 0,0 0 0,-1 0 0,0 0 0,1 0 0,-1 0 0,0 3 0,3 49 0,-6 101 0,-1-50 0,4 353 0,0-457 0,0 6 0,0-1 0,0 1 0,0 0 0,-1 0 0,0 0 0,-1 0 0,1-1 0,-4 10 0,5-16 0,-1 1 0,1-1 0,0 1 0,0-1 0,0 1 0,0-1 0,-1 0 0,1 1 0,0-1 0,0 0 0,-1 1 0,1-1 0,0 0 0,-1 1 0,1-1 0,0 0 0,-1 0 0,1 1 0,0-1 0,-1 0 0,1 0 0,-1 0 0,1 1 0,-1-1 0,1 0 0,0 0 0,-1 0 0,1 0 0,-1 0 0,1 0 0,-1 0 0,1 0 0,0 0 0,-1 0 0,1 0 0,-1 0 0,1 0 0,-1-1 0,1 1 0,0 0 0,-1 0 0,1 0 0,-1-1 0,1 1 0,0 0 0,-1 0 0,1-1 0,0 1 0,-1 0 0,1-1 0,0 1 0,-14-24 0,-7-27 0,-13-58 0,-22-52 0,24 85 0,-25-88 0,45 121 0,3 0 0,1-1 0,-4-75 0,9 88 0,-1 1 0,-1 0 0,-2 0 0,-17-46 0,2 5 0,14 48 0,-1 0 0,-1 0 0,-16-26 0,12 23 0,-20-48 0,17 18 0,-12-69 0,-11-39 0,32 135 0,1 0 0,2 1 0,1-2 0,-1-30 0,7-121 0,0 77 0,-2 58 0,0 20 0,0 59 0,0 1065 0,2-1083 0,0 1 0,0-1 0,2 0 0,-1 0 0,2 0 0,12 27 0,-8-22 0,-2 0 0,10 39 0,-7 52 0,-1-2 0,31 154 0,-37-334 0,-5-1983 0,0 2040 0,0 0 0,0 0 0,-1 0 0,-1 0 0,0 1 0,-10-21 0,-6-23 0,3-2 0,3-2 0,-8-85 0,-14-58 0,23 145 0,2-1 0,-4-72 0,9 40 0,-4 1 0,-31-130 0,39 212 0,0 0 0,-1 1 0,0-1 0,-6-12 0,7 18 0,0 0 0,0 1 0,1-1 0,-2 1 0,1-1 0,0 1 0,0 0 0,-1 0 0,0 0 0,1 0 0,-1 0 0,0 1 0,0-1 0,0 1 0,0 0 0,-3-1 0,-5-1 0,-1 0 0,1 2 0,0-1 0,-1 1 0,1 1 0,-1 0 0,0 1 0,1 0 0,0 1 0,-1 0 0,1 1 0,0 0 0,0 1 0,0 0 0,0 0 0,1 1 0,0 1 0,0 0 0,0 0 0,1 1 0,0 0 0,0 1 0,1 0 0,0 0 0,0 1 0,1-1 0,-10 16 0,-24 49 0,4 1 0,-41 113 0,-21 44 0,83-193 0,0 0 0,3 0 0,1 2 0,2-1 0,1 1 0,2 1 0,2 0 0,2-1 0,3 50 0,0-72 0,1-6 0,-1 0 0,0 0 0,-1 0 0,0 0 0,-5 20 0,5-30 0,0 1 0,0-1 0,0 0 0,0 1 0,0-1 0,-1 0 0,1 0 0,-1 0 0,1 0 0,-1 0 0,0 0 0,0 0 0,0 0 0,0-1 0,0 1 0,0-1 0,0 0 0,0 1 0,-1-1 0,1 0 0,-1 0 0,1-1 0,0 1 0,-1 0 0,0-1 0,1 1 0,-1-1 0,1 0 0,-1 0 0,1 0 0,-1 0 0,-3-1 0,-2-1 0,1 1 0,0-1 0,0-1 0,0 1 0,0-1 0,1 0 0,-1-1 0,1 0 0,0 0 0,0 0 0,0-1 0,-9-8 0,0-2 0,1-1 0,1 0 0,-15-22 0,21 27 0,1-1 0,0 1 0,1-1 0,1-1 0,0 1 0,0-1 0,1 1 0,1-1 0,-2-22 0,3-11 0,5-65 0,1 27 0,-3 26 0,0 33 0,-1 0 0,-1 0 0,-2 0 0,-6-42 0,7 65 0,1 1 0,0-1 0,-1 0 0,1 1 0,-1-1 0,1 1 0,-1 0 0,0-1 0,1 1 0,-1 0 0,0-1 0,0 1 0,0 0 0,0 0 0,0 0 0,0-1 0,-1 1 0,1 0 0,0 1 0,0-1 0,-1 0 0,-1 0 0,2 0 0,-1 1 0,0 0 0,1 0 0,-1 0 0,0 0 0,1 0 0,-1 1 0,1-1 0,-1 0 0,1 1 0,-1-1 0,0 1 0,1 0 0,0-1 0,-1 1 0,1 0 0,-2 1 0,-4 3 0,1 1 0,0-1 0,0 1 0,0 0 0,1 1 0,0-1 0,-4 8 0,-2 5 0,2 0 0,0 0 0,1 0 0,1 1 0,-6 30 0,5-6 0,-2 68 0,-1 6 0,-1 59 0,12-55 0,3-105 0,-3-16 0,1-1 0,-1 0 0,0 0 0,0 0 0,0 0 0,1 1 0,-1-1 0,0 0 0,0 0 0,1 0 0,-1 0 0,0 0 0,1 0 0,-1 0 0,0 0 0,0 0 0,1 0 0,-1 0 0,0 0 0,0 0 0,1 0 0,-1 0 0,0 0 0,1 0 0,-1 0 0,0 0 0,0 0 0,1 0 0,-1-1 0,0 1 0,0 0 0,1 0 0,23-26 0,-19 21 0,349-434 0,214-230-707,-429 493 707,-66 81 0,129-132 0,-179 206 118,2 1 0,0 0 0,1 3 0,1 0-1,47-21 1,-14 9-118,1 4 0,68-19 0,-123 42 0,-1 1 0,1-1 0,0 1 0,0 1 0,0-1 0,0 1 0,0 0 0,-1 0 0,1 1 0,11 2 0,-13-2 0,0 1 0,-1-1 0,1 1 0,-1 0 0,0 0 0,0 0 0,0 0 0,0 1 0,0-1 0,0 1 0,0 0 0,-1-1 0,1 1 0,-1 0 0,0 1 0,0-1 0,0 0 0,2 5 0,2 8 0,-1 0 0,0 0 0,-1 0 0,0 1 0,1 30 0,-2 93 0,-3-50 0,4-9 0,5-1 0,2 0 0,34 118 0,-41-184 0,1-1 0,1 1 0,0-1 0,1 0 0,0-1 0,11 15 0,58 59 0,-24-29 0,-34-33 0,28 49 0,-13-19 0,-22-37 0,-10-15 0,-3-4 0,-21-34 0,-190-378 0,83 152 0,85 174 0,-66-122 0,83 164 0,-1 2 0,-51-59 0,-7 7 0,-84-101 0,153 175 0,-1 1 0,-1 1 0,0 1 0,-2 1 0,0 1 0,-1 1 0,-33-18 0,-102-68 0,123 79 0,-57-50 0,-19-11 0,110 83 0,-21-13 0,-39-19 0,53 30 0,1 0 0,0 0 0,-1 1 0,0 0 0,1 0 0,-1 1 0,0 0 0,0 1 0,-16 0 0,-7 6 0,0 0 0,0 3 0,1 0 0,-44 21 0,66-27 0,1 2 0,0-1 0,-1 1 0,2 0 0,-1 1 0,0-1 0,1 1 0,0 1 0,1-1 0,-1 1 0,1 0 0,1 0 0,-1 0 0,1 1 0,0 0 0,1-1 0,0 2 0,-3 9 0,-1 13 0,1 1 0,1-1 0,-1 48 0,5-63 0,0 0 0,1 0 0,1-1 0,1 1 0,0 0 0,1-1 0,0 1 0,1-1 0,1 0 0,1 0 0,0 0 0,15 24 0,17 19 0,2-1 0,3-3 0,3-1 0,2-3 0,57 48 0,-18-25 0,4-5 0,130 75 0,-180-120 0,1-2 0,0-2 0,1-1 0,61 14 0,-20-8 0,-25-7 0,108 16 0,309-19 0,-177-13 0,-135 11 0,48 1 0,-203-14 0,1 0 0,-1 0 0,1-1 0,-1-1 0,0 0 0,0 0 0,0-1 0,0 0 0,0 0 0,-1-1 0,0 0 0,0 0 0,0-1 0,11-11 0,-10 8 0,0 0 0,0-1 0,-1 0 0,0-1 0,-1 1 0,0-2 0,0 1 0,-1-1 0,-1 0 0,6-18 0,-9 20 0,-1 0 0,0 0 0,0 0 0,-1 0 0,-1 1 0,0-1 0,0 0 0,-1 0 0,0 0 0,0 1 0,-1-1 0,-1 1 0,0 0 0,0 0 0,-10-16 0,-3-2 0,-2 0 0,-1 1 0,-36-37 0,20 29 0,-1 1 0,-2 2 0,-2 1 0,0 3 0,-2 1 0,-1 2 0,-50-20 0,-36-6 0,-170-42 0,92 26 0,107 32 0,-137-28 0,122 47 0,-1 4 0,0 6 0,-121 10 0,221-4 0,0 1 0,0 1 0,0 0 0,0 2 0,0 0 0,1 0 0,0 2 0,-29 15 0,24-9 0,2 0 0,-1 1 0,2 1 0,0 1 0,-30 35 0,-111 158 0,152-199 0,2 1 0,0 0 0,-7 20 0,5-18 0,3-19 0,3-33 0,1 30 0,-1-41 0,3 0 0,2 0 0,1 0 0,3 1 0,3 0 0,1 1 0,21-54 0,-10 48 0,2 0 0,2 2 0,3 1 0,1 1 0,60-70 0,-71 97 0,1 1 0,35-31 0,-45 45 0,0 0 0,0 1 0,1 0 0,0 1 0,1 0 0,-1 1 0,1 0 0,14-3 0,7 1 0,0 2 0,1 1 0,60 2 0,106 16 0,-153-10 0,1 3 0,-1 2 0,-1 2 0,0 2 0,0 2 0,-1 2 0,-1 2 0,-1 2 0,-1 2 0,63 45 0,168 156 0,-256-210 0,90 76 0,-95-77 0,-1 0 0,0 1 0,-1 0 0,-1 1 0,0 0 0,7 17 0,0 7 0,-1 1 0,-3 0 0,10 47 0,17 131 0,-32-162 0,60 433 0,-29-190 0,30 520 0,-68-786 0,16 266 0,-12-255 0,3 0 0,1 0 0,3-1 0,28 71 0,25 18 0,149 224 0,-177-301 0,2-1 0,3-3 0,74 72 0,-82-93 0,0-1 0,2-2 0,2-2 0,0-2 0,1-1 0,46 19 0,-30-21 0,0-2 0,1-2 0,1-3 0,0-2 0,69 3 0,290-6 0,-339-10 0,102-7 0,-150 6 0,0-2 0,-1-1 0,1-2 0,27-10 0,-7-4 0,0-2 0,-1-1 0,53-40 0,119-106 0,-166 125 0,-2-3 0,53-64 0,-81 83 0,-1-2 0,-1-1 0,-1 0 0,-3-1 0,24-57 0,33-176 0,-40 124 0,2-1 0,-36 141 0,0 0 0,-1 1 0,1-1 0,-1 1 0,0-1 0,0 0 0,0 1 0,0-1 0,0 0 0,0 1 0,-1-1 0,1 0 0,-1 1 0,0-1 0,0 1 0,0-1 0,0 1 0,0 0 0,0-1 0,-1 1 0,1 0 0,-1 0 0,1 0 0,-1 0 0,0 0 0,-3-3 0,-2 1 0,0 1 0,0 0 0,-1 0 0,1 1 0,-1 0 0,1 0 0,-1 0 0,-13 0 0,-81-5 0,-1 4 0,-147 14 0,229-10 0,-1112 141-1436,908-99 1436,-221 73 0,334-80 0,2 5-1,2 5 0,-188 111 1,253-129 89,1 1 1,1 2 0,1 2 0,2 2-1,2 1 1,1 2 0,-35 49 0,54-64-42,1 2 0,1 0 0,0 1 0,3 0 0,0 1 0,1 0 0,2 0 0,1 1 0,1 0 0,1 1 0,2-1 0,1 1 0,1 0 0,3 31 0,-2-57-48,0 1 0,0 0 0,1-1 0,-1 1 0,1-1 0,0 1 0,0-1 0,1 1 0,-1-1 0,1 0 0,-1 1 0,4 2 0,-3-4 0,0 0 0,1 0 0,-1 0 0,1 0 0,0 0 0,0-1 0,-1 1 0,1-1 0,0 0 0,0 0 0,0 0 0,0 0 0,1-1 0,-1 1 0,4-1 0,57 5 0,89-4 0,-78-2 0,1598-4-1206,-1058 36 1159,-342-17 601,-226-16-399,1-1 0,-1-3 1,76-20-1,29-19-116,269-120 0,-282 108-39,-98 42 0,0-1 0,-1-3 0,-1-1 0,50-34 0,-42 19 0,-2-2 0,41-45 0,-60 49 0,-26 32 0,0 1 0,0 0 0,0-1 0,1 1 0,-1 0 0,0-1 0,0 1 0,0 0 0,0-1 0,0 1 0,0 0 0,0-1 0,0 1 0,0-1 0,0 1 0,0 0 0,0-1 0,0 1 0,0 0 0,0-1 0,0 1 0,0 0 0,0-1 0,0 1 0,-1 0 0,1-1 0,0 1 0,0 0 0,0-1 0,-1 1 0,1 0 0,0-1 0,0 1 0,-1 0 0,1 0 0,0-1 0,0 1 0,-1 0 0,1 0 0,0 0 0,-1 0 0,1-1 0,0 1 0,-1 0 0,1 0 0,-1 0 0,1 0 0,0 0 0,-1 0 0,1 0 0,0 0 0,-1 0 0,1 0 0,0 0 0,-1 0 0,1 0 0,0 0 0,-1 0 0,0 1 0,-15 2 0,1 0 0,-1 1 0,0 1 0,1 1 0,0 0 0,-16 10 0,-21 8 0,-572 200-307,-18-42-95,488-140 378,80-22 24,-474 119 0,412-114 245,0-6-1,-201 3 0,-546-24-244,350-1 0,452 0 0,0-3 0,-138-29 0,-154-61 0,188 45 0,47 13 0,13 2 0,-185-27 0,301 62 0,0 0 0,0 0 0,0 1 0,0 0 0,-12 2 0,19-2 0,0 1 0,0-1 0,0 1 0,0-1 0,1 1 0,-1 0 0,0 0 0,0 0 0,1 0 0,-1 0 0,1 0 0,-1 0 0,1 1 0,-1-1 0,1 0 0,0 1 0,0-1 0,0 1 0,0-1 0,0 1 0,0 0 0,0 0 0,0-1 0,1 1 0,-1 0 0,0 0 0,1 0 0,0 0 0,-1-1 0,1 1 0,0 3 0,0 6 0,1-1 0,0 1 0,1-1 0,0 1 0,0-1 0,1 0 0,1 1 0,7 15 0,1-2 0,1 0 0,22 30 0,-10-21 0,1-1 0,1-2 0,2 0 0,1-2 0,1-1 0,1-1 0,52 30 0,-34-28 0,2-1 0,1-3 0,1-3 0,93 25 0,-48-23 0,193 18 0,95-25 0,665-20 0,-230-1 0,-626 7 0,291-10 0,-387-2 0,0-4 0,0-5 0,166-54 0,-240 64 0,-2-1 0,1-2 0,-1 0 0,-1-2 0,27-20 0,-37 24 0,-1 0 0,0 0 0,-1-1 0,0-1 0,-1 0 0,0-1 0,-1 0 0,-1 0 0,14-28 0,-21 39 0,0 1 0,0-1 0,-1 0 0,1 1 0,-1-1 0,1 0 0,-1 1 0,0-1 0,0 0 0,0 1 0,0-1 0,0 0 0,0 0 0,0 1 0,0-1 0,-1 0 0,1 1 0,-2-4 0,2 4 0,-1 0 0,0 0 0,0-1 0,0 1 0,-1 0 0,1 1 0,0-1 0,0 0 0,0 0 0,-1 0 0,1 1 0,0-1 0,-1 1 0,1-1 0,0 1 0,-1-1 0,-2 1 0,-8-1 0,1 1 0,-1 0 0,0 0 0,-21 5 0,-279 64 32,118-23-228,-1159 221-698,480-152 1952,675-107-1058,83-5 0,108-2 0,1-1 0,-1 1 0,1 0 0,-1 1 0,1 0 0,-1 0 0,1 0 0,0 1 0,0 0 0,0 0 0,0 0 0,-9 8 0,13-9 0,0 0 0,0 0 0,0 0 0,0 0 0,1 0 0,-1 0 0,0 1 0,1-1 0,0 1 0,0-1 0,0 1 0,0 0 0,0-1 0,0 1 0,0 0 0,1 0 0,0-1 0,-1 1 0,1 0 0,0 0 0,0 0 0,1-1 0,-1 1 0,1 0 0,-1 0 0,1 0 0,0-1 0,0 1 0,0-1 0,0 1 0,1-1 0,2 5 0,5 7 0,1 0 0,1-1 0,0 0 0,1-1 0,1-1 0,0 0 0,22 16 0,115 63 0,-123-75 0,88 45-60,3-4 0,2-6 0,3-6 0,229 53 0,-157-61-40,2-8 0,290 4 0,-405-31 100,123-15 0,-154 6 0,0-2 0,-1-2 0,74-28 0,-64 14 65,-2-2 0,78-50 0,100-86 255,-94 62-235,95-67-85,-175 120 0,93-93 0,-142 128 0,0-1 0,18-27 0,-29 38 0,1 0 0,-1 0 0,0-1 0,0 1 0,0 0 0,-1-1 0,1 0 0,-1 1 0,0-1 0,0 0 0,-1 1 0,0-1 0,1 0 0,-2 0 0,0-8 0,0 11 0,0 0 0,1 0 0,-1 0 0,-1 0 0,1 0 0,0 0 0,0 0 0,-1 0 0,1 1 0,-1-1 0,1 1 0,-1-1 0,0 1 0,0-1 0,0 1 0,1 0 0,-1 0 0,-1 0 0,1 0 0,0 0 0,-4-1 0,-5-1 0,-1 0 0,-22-2 0,23 4 0,-122-11 0,0 7 0,1 5 0,-194 24 0,-847 134 0,1017-132 0,-160 49 0,297-70 0,1 1 0,0 1 0,1 1 0,-1 0 0,1 1 0,1 1 0,0 0 0,0 1 0,1 1 0,-27 26 0,-32 32 0,-18 21 0,81-79 0,2 1 0,-1 0 0,2 0 0,0 1 0,0 0 0,-6 19 0,7-17 0,2 1 0,0 0 0,1 0 0,1 0 0,0 1 0,0 24 0,4-32 0,-1-1 0,1 1 0,1-1 0,0 0 0,0 1 0,0-1 0,2 0 0,-1 0 0,1-1 0,0 1 0,1-1 0,0 0 0,9 12 0,2-2 0,1-1 0,0 0 0,1-2 0,1 0 0,0-1 0,1-1 0,1-1 0,0 0 0,30 11 0,-3-6 0,0-1 0,0-2 0,69 10 0,-68-16 0,-1-1 0,1-3 0,0-2 0,1-2 0,48-6 0,-79 1 0,-2-1 0,1 0 0,-1-1 0,0-1 0,0-1 0,29-21 0,13-5 0,244-100 0,-248 112 0,-41 18 0,-1-1 0,0 0 0,23-15 0,-31 17 0,-1 0 0,0 0 0,0 0 0,0 0 0,0-1 0,-1 1 0,1-1 0,-1 0 0,0 0 0,-1 0 0,1-1 0,2-9 0,-2 5 0,0 1 0,0-2 0,-1 1 0,0 0 0,-1 0 0,-1-1 0,1-10 0,-2 17 0,0-1 0,0 0 0,0 1 0,0-1 0,-1 1 0,1-1 0,-1 1 0,0 0 0,-1 0 0,1 0 0,-1 0 0,1 0 0,-1 0 0,0 1 0,-1 0 0,1-1 0,-1 1 0,-5-4 0,-12-6 0,0 1 0,-1 1 0,0 0 0,-1 2 0,0 0 0,0 2 0,-1 1 0,0 0 0,-34-2 0,-31 0 0,-106 4 0,183 4 0,-673 7 0,674-7 0,0 0 0,0 1 0,-1 0 0,1 1 0,0 0 0,0 1 0,0 0 0,1 1 0,-15 6 0,21-8 0,-1 1 0,1 0 0,0 1 0,-1-1 0,2 1 0,-1-1 0,0 1 0,1 0 0,0 1 0,-1-1 0,2 1 0,-1-1 0,0 1 0,1 0 0,0 0 0,0 0 0,1 0 0,-1 0 0,1 0 0,0 0 0,1 1 0,-1 5 0,-2 114 0,3-112 0,1 1 0,1-1 0,0 1 0,1-1 0,1 0 0,0 0 0,6 15 0,-6-23 0,0 1 0,0 0 0,0-1 0,0 1 0,1-1 0,0-1 0,0 1 0,0-1 0,1 1 0,-1-1 0,1-1 0,12 6 0,7 2 0,0-1 0,27 6 0,-34-11 0,155 44 0,1-8 0,2-7 0,1-8 0,1-8 0,188-6 0,-182-24 0,-158 8 0,0-1 0,-1-2 0,1 0 0,-1-2 0,24-11 0,68-44 0,153-110 0,8-5 0,-225 149 0,-23 15 0,0-2 0,-2-1 0,0-1 0,37-33 0,-56 42 0,-1-1 0,0 0 0,-1 0 0,0-1 0,0 1 0,-1-2 0,-1 1 0,0-1 0,5-21 0,-1-6 0,7-77 0,-9 25 0,-3-2 0,-5 1 0,-4 0 0,-29-160 0,-78-192 0,84 361 0,-3 0 0,-4 3 0,-56-94 0,-103-134 0,132 222 0,-102-111 0,157 191 0,0 0 0,-1 0 0,1 1 0,-2 0 0,1 0 0,0 1 0,-1 0 0,-17-7 0,9 7 0,0 0 0,0 2 0,-1-1 0,-19 0 0,-24-1 0,-1 2 0,0 3 0,-71 9 0,105-6 0,1 2 0,-1 2 0,1 0 0,0 2 0,1 0 0,0 2 0,1 1 0,0 2 0,-30 20 0,29-14 0,2 0 0,0 2 0,2 1 0,0 1 0,2 0 0,-27 42 0,14-10 0,2 1 0,-30 76 0,38-71 0,3 1 0,2 1 0,-16 109 0,24-82 0,3 1 0,6 99 0,4-129 0,3 1 0,3-1 0,2 0 0,3 0 0,26 69 0,-23-87 0,2-1 0,2 0 0,1-2 0,2-1 0,2-1 0,2-1 0,57 61 0,-48-63-23,3-1 0,0-3 0,2-1-1,2-2 1,0-2 0,2-2 0,68 28-1,-41-26-45,2-3 0,0-4 0,1-3 0,108 11 0,352-2-47,-4-37 130,-489 10-18,18 0 4,80-5 0,-118 3 0,-1 0 0,0-1 0,-1-1 0,24-9 0,-33 9 24,-1-1 0,0 0 0,1-1 0,-2 0 0,1 0 1,14-15-1,52-60 286,-5 5-152,-62 68-158,12-10 0,-1-2 0,26-32 0,-41 45 0,0-1 0,-1 1 0,0-1 0,-1 0 0,0 0 0,0 0 0,-1-1 0,0 0 0,0 1 0,-1-1 0,0-10 0,2-32 0,-2 0 0,-2 0 0,-10-70 0,5 99 0,-1 0 0,-1 1 0,-1 0 0,-1 0 0,0 1 0,-2 0 0,-1 0 0,-28-37 0,14 25 0,-2 0 0,-2 3 0,-1 0 0,-36-27 0,13 18 0,-1 2 0,-2 2 0,-1 3 0,-2 2 0,0 3 0,-69-20 0,108 40 0,-1 1 0,0 1 0,0 1 0,0 1 0,-44 0 0,58 3 0,0 1 0,0 0 0,0 0 0,1 1 0,-1-1 0,0 2 0,1-1 0,0 1 0,-1 0 0,1 1 0,0 0 0,1 0 0,-1 0 0,1 1 0,0 0 0,0 0 0,0 0 0,1 1 0,-10 12 0,6-2 0,0 1 0,0 0 0,2 0 0,0 1 0,1 0 0,1 0 0,-5 32 0,-7 137 0,16-168 0,-4 105 0,5-1 0,5 1 0,35 203 0,-7-164 0,99 291 0,-46-262 0,4 8 0,51 187 0,-140-384 0,0-1 0,0 1 0,-1-1 0,2 1 0,-1-1 0,0 0 0,0 0 0,1 0 0,-1 0 0,1 0 0,0 0 0,0 0 0,0 0 0,-1 0 0,2-1 0,-1 1 0,0-1 0,0 0 0,0 1 0,1-1 0,-1 0 0,0 0 0,1-1 0,-1 1 0,1 0 0,-1-1 0,1 0 0,0 1 0,-1-1 0,1 0 0,-1 0 0,1-1 0,-1 1 0,1 0 0,0-1 0,-1 0 0,3 0 0,9-4 0,-1-1 0,0-1 0,0 1 0,-1-2 0,18-13 0,10-11 0,-1-1 0,-2-2 0,61-73 0,83-140 0,-117 144 0,-4-3 0,-4-2 0,64-185 0,-75 179 0,44-134 0,-81 218 0,0 0 0,-3-1 0,0 0 0,-2-1 0,-1 1 0,-3-33 0,-1 51 0,0 1 0,-1-1 0,-1 1 0,0 0 0,-1 0 0,0 0 0,-8-13 0,1 5 0,-1 0 0,0 1 0,-20-22 0,30 39 0,1 0 0,-1 0 0,-1 0 0,1 0 0,0 0 0,-1 1 0,1-1 0,-1 1 0,0 0 0,0 0 0,0 1 0,0-1 0,0 1 0,0-1 0,-6 0 0,8 2 0,-1 0 0,1 1 0,0-1 0,0 0 0,-1 1 0,1-1 0,0 1 0,0 0 0,0-1 0,0 1 0,0 0 0,0 0 0,0 1 0,0-1 0,0 0 0,0 1 0,1-1 0,-1 1 0,0-1 0,1 1 0,-1 0 0,1 0 0,0 0 0,0-1 0,0 1 0,0 1 0,0-1 0,0 0 0,0 0 0,0 3 0,-5 22 0,1-1 0,1 1 0,1 0 0,1 0 0,2 0 0,4 33 0,-3-10 0,-1-46 0,5 144 0,-30 283 0,1-295 0,-76 247 0,63-255 0,32-110 0,2 1 0,0-1 0,1 1 0,1 27 0,1-46 0,0 0 0,0 0 0,0 0 0,0 0 0,0 0 0,0-1 0,0 1 0,1 0 0,-1 0 0,0 0 0,0 0 0,0 0 0,0 0 0,1-1 0,-1 1 0,0 0 0,0 0 0,0 0 0,1 0 0,-1 0 0,0 0 0,0 0 0,0 0 0,0 0 0,1 0 0,-1 0 0,0 0 0,0 0 0,0 0 0,1 0 0,-1 0 0,0 0 0,0 0 0,0 0 0,1 0 0,-1 1 0,0-1 0,0 0 0,0 0 0,0 0 0,1 0 0,-1 0 0,0 0 0,0 1 0,0-1 0,0 0 0,0 0 0,0 0 0,1 0 0,-1 0 0,0 1 0,0-1 0,0 0 0,0 0 0,0 0 0,0 1 0,13-19 0,-1 0 0,14-29 0,-2 2 0,21-32 0,3 1 0,4 3 0,2 2 0,4 3 0,71-66 0,-7 32 0,198-126 0,31-23 0,-322 227 0,0 2 0,1 0 0,47-24 0,-63 39 0,-1 0 0,0-1 0,0-1 0,-1 0 0,0 0 0,-1-2 0,0 1 0,-1-1 0,0-1 0,0 0 0,-1 0 0,-1-1 0,0 0 0,-1 0 0,0-1 0,-1 0 0,-1 0 0,0 0 0,-1-1 0,4-22 0,4-76 0,5-35 0,5-1 0,5-212 0,-27 350 0,0 0 0,0 0 0,-1 1 0,-1-1 0,-2-11 0,2 17 0,1 1 0,-1 0 0,0 0 0,0 0 0,0 1 0,0-1 0,-1 0 0,1 1 0,-1-1 0,0 1 0,0 0 0,-1 0 0,1 0 0,0 1 0,-6-4 0,-2 0 0,1 1 0,0 0 0,-1 1 0,0 0 0,-21-4 0,-69-5 0,-20 6 0,-1 5 0,-218 25 0,-245 78 0,293-23 0,197-48 0,-1-4 0,-172 22 0,168-42-1365,15-3-5461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9:02:55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24575,'-1'0'0,"1"1"0,-1-1 0,0 1 0,1-1 0,-1 1 0,0-1 0,1 1 0,-1 0 0,0-1 0,1 1 0,-1 0 0,1-1 0,0 1 0,-1 0 0,1 0 0,-1-1 0,1 1 0,0 0 0,0 0 0,-1 0 0,1-1 0,0 1 0,0 0 0,0 0 0,0 1 0,-2 27 0,1-25 0,-1 48 0,5 57 0,6-70 0,-7-36 0,-1 1 0,0-1 0,0 1 0,0 0 0,0-1 0,0 1 0,-1 0 0,0-1 0,0 1 0,0 0 0,0 0 0,0-1 0,-1 1 0,1 0 0,-3 5 0,-5 16-1365,5-14-5461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8:54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1275 24575,'56'1'0,"117"-6"0,-153 3 0,-1-1 0,1-1 0,-1-1 0,0-1 0,0 0 0,28-14 0,-8-3 0,-2 0 0,-1-3 0,-1-1 0,-1-1 0,-2-2 0,0-1 0,-3-2 0,0 0 0,-2-2 0,28-50 0,-27 44 0,0 0 0,62-64 0,82-60 0,-144 138 0,8-3 0,1 1 0,1 1 0,2 2 0,55-26 0,176-64 0,-132 63 0,210-51 0,-299 93 0,1 2 0,-1 2 0,1 3 0,0 2 0,0 1 0,0 4 0,0 1 0,53 12 0,-71-7 0,-1 1 0,0 2 0,0 1 0,-2 2 0,0 1 0,49 34 0,-8 3 0,86 84 0,-86-69 0,-4 2 0,104 140 0,-142-169 0,-3 2 0,-1 1 0,-2 1 0,-2 1 0,-2 1 0,-2 0 0,15 68 0,-22-54-107,-3-1 0,-2 1-1,-2 1 1,-9 83 0,-53 249-468,15-203 42,-117 320 0,-133 151-616,206-489 979,-112 162 0,163-280 130,-3-1 1,-1-3 0,-4-1 0,-1-2 0,-2-2 0,-91 65 0,125-101 169,-2 0-1,1-2 1,-1 1 0,0-2-1,-1 0 1,1-1 0,-1-1-1,-1-1 1,1 0 0,-1-1-1,1-1 1,-1 0 0,0-2 0,0 0-1,0-1 1,1 0 0,-1-2-1,0 0 1,1-1 0,0-1-1,0 0 1,0-1 0,1-1-1,0-1 1,0 0 0,0-1-1,1-1 1,-21-18 0,-17-21-85,2-2-1,3-3 1,-52-74 0,-244-389-1062,41-29-30,-126-340 444,406 832 977,-17-57 1,34 91-208,1-1 0,1 0 0,1 0 0,1 0 1,1 0-1,2-28 0,4-6-70,3-1 1,2 1-1,2 1 1,3 0-1,30-71 1,-27 84-78,1 2 1,2 1-1,2 0 0,1 2 1,2 0-1,2 2 1,43-43-1,-28 37-20,1 1 0,2 3 0,2 1 0,100-54 0,-112 71 0,32-17 0,1 4 0,102-33 0,-160 61 0,0 0 0,0 1 0,0 1 0,0-1 0,0 2 0,0 0 0,0 0 0,1 1 0,-1 0 0,0 1 0,18 5 0,-20-4 0,-1 0 0,0 1 0,-1 0 0,1 1 0,-1 0 0,0 0 0,0 0 0,0 1 0,-1 0 0,0 0 0,0 1 0,-1 0 0,0 0 0,0 0 0,5 11 0,-1 0 0,0 1 0,-2 0 0,0 1 0,-1 0 0,-1 0 0,3 28 0,-5-15 0,-1 0 0,-1 0 0,-5 45 0,0-55 0,-1-1 0,0 0 0,-2 0 0,0-1 0,-2 0 0,0 0 0,-1-1 0,-1 0 0,-1-1 0,-1 0 0,-1-1 0,0 0 0,-19 17 0,-5 1 0,-1-1 0,-2-2 0,-1-2 0,-74 42 0,28-28 0,-1-3 0,-160 52 0,122-57 0,-198 32 0,290-64 0,10 0 0,1-1 0,-1-1 0,0-2 0,0 0 0,-42-5 0,62 3 0,1 0 0,-1 0 0,1-1 0,0 0 0,-1 0 0,1 0 0,0 0 0,0-1 0,0 1 0,1-1 0,-1 0 0,1 0 0,-1 0 0,1-1 0,0 1 0,0-1 0,1 0 0,-1 0 0,1 0 0,0 0 0,0 0 0,0 0 0,0-1 0,-1-7 0,-3-11 0,2-1 0,0 1 0,0-43 0,3 50 0,-2-63 10,3 1 0,3 0-1,15-81 1,-10 113-38,2 1 1,2 0-1,1 1 0,3 1 0,2 0 1,38-67-1,-28 67-48,3 0 0,0 3 1,3 0-1,1 2 0,2 2 0,2 1 0,1 3 1,1 0-1,2 3 0,51-27 0,-52 34 61,1 2-1,1 2 0,1 1 0,1 3 1,0 1-1,0 3 0,1 1 0,1 3 1,-1 2-1,1 2 0,57 4 0,-77 1 16,0 1 0,0 1 0,0 1 0,-1 2 0,0 1 0,47 22 0,-54-21 0,0 2 0,0 1 0,-2 0 0,1 2 0,-2 0 0,0 0 0,-1 2 0,27 35 0,-18-15-13,-3 0-1,-1 2 0,-1 0 1,-2 2-1,23 81 0,-15-19-368,17 142-1,-16 27 232,-8 312-1,-19-483 364,-18 127-1,14-197-157,-2-1-1,-1 0 1,-1 0 0,-1-1-1,-2 0 1,-1-1 0,-1 0 0,-22 34-1,27-51-31,1-1 0,-2 0 0,1 0 0,-1-1-1,-12 10 1,20-18-20,-1 1 0,1-1 0,-1 0 0,0 1 0,0-1-1,1 0 1,-1 0 0,0 0 0,0 0 0,0-1 0,0 1 0,-1 0-1,1-1 1,0 1 0,0-1 0,0 0 0,0 0 0,0 0 0,-1 0-1,1 0 1,0 0 0,0-1 0,0 1 0,0 0 0,0-1 0,0 0-1,0 0 1,0 0 0,0 0 0,0 0 0,0 0 0,0 0 0,0 0-1,1-1 1,-1 1 0,0-1 0,-1-1 0,-2-4 20,1 0 1,-1 0-1,1 0 0,1-1 1,-1 0-1,1 1 0,1-1 1,-1 0-1,0-9 1,-11-87 474,12 78-359,-6-191 184,14 57-746,6 1-1,8 1 1,69-267 0,-73 369 341,2 2 0,3 0 0,48-88 0,-54 117 57,1 0-1,2 1 1,0 1-1,1 0 1,2 2 0,0 0-1,1 1 1,46-31-1,-44 36 26,2 1-1,-1 1 1,2 1-1,0 1 1,0 2 0,0 1-1,1 0 1,1 3-1,33-4 1,-46 8 4,-1 1-1,0 0 1,1 1 0,-1 1-1,0 1 1,0 0 0,0 0-1,18 8 1,-22-6 10,-1 0 0,0 0-1,0 1 1,0 1 0,0 0 0,-1 0 0,0 1 0,-1 0 0,0 0-1,0 1 1,12 17 0,-7-4 107,-1-1 1,-1 2-1,-1-1 1,-2 2-1,0-1 0,-1 1 1,7 42-1,-9-25 60,-1 1-1,-2 0 0,-7 76 1,2-83-152,-3-1 1,0 0 0,-2 0 0,-2-1 0,-1 0 0,-1 0 0,-24 42-1,25-56-11,0-2-1,-1 1 1,0-2-1,-1 1 1,-1-2-1,-1 0 1,0-1-1,-1 0 1,-1-1-1,0-1 1,0 0-1,-2-2 1,-32 15-1,3-9-39,-1-2-1,0-2 1,-1-2 0,0-3-1,0-2 1,-60-1-1,16-4-289,0-5-1,-175-30 0,193 19 294,1-3 1,1-4-1,-142-64 0,188 73 15,1-1-1,1-1 1,0-1-1,1-2 1,-44-41 0,54 44 4,1-1 1,0 0 0,1-1-1,1-1 1,1 0 0,1-1 0,0 0-1,2 0 1,-9-29 0,7 10-29,2-1 0,2 0 1,1 0-1,3 0 0,0-1 1,3 1-1,2 0 0,1-1 1,2 1-1,2 1 0,14-45 1,-12 51 3,2-1 0,1 2 1,2 0-1,1 1 1,1 0-1,2 1 0,1 1 1,2 1-1,0 1 1,2 1-1,0 1 0,2 1 1,35-25-1,-24 26 110,0 1-1,2 1 0,0 3 1,2 1-1,-1 2 1,2 2-1,0 1 0,1 3 1,55-6-1,-78 12-24,-1 1-1,1 1 1,0 1-1,26 4 1,-41-3-58,1 0-1,-1 0 1,0 0-1,0 1 1,0 0 0,0 0-1,0 0 1,0 1 0,0 0-1,-1 0 1,1 0-1,-1 0 1,0 1 0,0-1-1,0 1 1,0 0 0,-1 1-1,0-1 1,0 0-1,4 7 1,-3-1 3,0 0 0,-1 0 0,0 0-1,-1 0 1,0 1 0,0-1 0,-1 1 0,0-1-1,-1 1 1,0-1 0,-1 1 0,-3 14 0,-1 1 132,-2 0-1,0-1 1,-20 45 0,20-52-130,-1-2 1,-1 1-1,0-1 0,-1-1 0,0 0 0,-2 0 0,0-1 1,0 0-1,-1-1 0,-1-1 0,0 0 0,0-1 1,-2 0-1,1-1 0,-1-1 0,-28 12 0,5-8-7,-1-1 0,0-2 0,-78 8 0,-126-7 0,212-11 0,0-1 0,-48-9 0,75 9 0,-1 0 0,1-1 0,0 1 0,0-1 0,0-1 0,0 1 0,-7-5 0,11 7 0,0-1 0,0 0 0,-1 0 0,1-1 0,0 1 0,0 0 0,0 0 0,0 0 0,0-1 0,1 1 0,-1 0 0,0-1 0,1 1 0,-1-1 0,0 1 0,1-1 0,0 1 0,-1-4 0,1 3 0,0 0 0,0-1 0,1 1 0,-1 0 0,1-1 0,-1 1 0,1 0 0,0 0 0,0-1 0,0 1 0,0 0 0,0 0 0,3-2 0,1-3 0,0 1 0,0 0 0,1 0 0,9-7 0,9-3 0,0 0 0,0 2 0,1 0 0,37-13 0,28-6-235,1 3 0,170-30-1,204 1-653,-290 47 856,0 6 1,206 21-1,-281-4-43,0 4-1,-1 4 1,-1 4 0,-1 5-1,113 48 1,-168-57 49,-1 1 0,0 2 0,73 53 0,-102-66 38,0 1 1,-1 0-1,-1 0 1,1 1 0,-2 0-1,1 1 1,-2 0-1,0 1 1,0-1 0,-1 2-1,-1-1 1,0 1-1,0 0 1,-2 0-1,6 27 1,-9-28 220,0-1 0,-1 1 0,0-1 0,-2 14 0,2-22-178,-1 0 0,0-1-1,1 1 1,-1 0 0,-1 0 0,1 0-1,-1-1 1,1 1 0,-1-1 0,0 1 0,0-1-1,0 0 1,-1 0 0,1 0 0,-1 0-1,-5 5 1,-29 7-1419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8:57.7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1757 594 24575,'-2'-76'0,"0"41"0,2 1 0,1-1 0,8-55 0,-2 67 0,1 1 0,0-1 0,15-24 0,-12 24 0,-2 10 0,-6 19 0,-8 26 0,-20 34 0,-31 95 0,43-113 0,3 2 0,2-1 0,1 1 0,3 0 0,3 0 0,5 64 0,-5-113 0,1 1 0,0-1 0,1 1 0,-1-1 0,0 1 0,0-1 0,1 0 0,-1 1 0,1-1 0,-1 1 0,1-1 0,-1 0 0,1 0 0,0 1 0,0-1 0,0 0 0,0 0 0,0 0 0,0 0 0,0 0 0,0 0 0,1 1 0,-1-2 0,1 1 0,-1-1 0,0 0 0,1 0 0,-1 0 0,1 0 0,-1 0 0,0 0 0,1 0 0,-1 0 0,0-1 0,1 1 0,-1-1 0,0 1 0,1-1 0,-1 1 0,0-1 0,2-1 0,7-5 0,0 0 0,0-1 0,-1 0 0,9-10 0,-13 13 0,2-2 0,0-1 0,-1 1 0,1-2 0,-2 1 0,1-1 0,-1 1 0,0-1 0,-1-1 0,0 1 0,-1-1 0,0 0 0,0 1 0,1-16 0,-3 18 0,-1 0 0,0 0 0,0 0 0,0 1 0,-1-1 0,-1 0 0,1 0 0,-1 0 0,0 1 0,0-1 0,-1 1 0,0-1 0,0 1 0,-1 0 0,1 0 0,-1 1 0,0-1 0,-1 1 0,0 0 0,-6-6 0,-16-18 0,2 0 0,0-2 0,2 0 0,-32-60 0,55 91 0,-110-159 0,39 60 0,68 93 0,-1 0 0,-1 1 0,1-1 0,-1 1 0,0 0 0,0 0 0,-1 1 0,1 0 0,-1 0 0,0 0 0,0 0 0,0 1 0,-8-3 0,6 4 0,-1 0 0,0 0 0,0 1 0,0 0 0,0 1 0,0 0 0,-1 0 0,1 1 0,0 0 0,-10 3 0,-28 7 0,1 2 0,0 2 0,1 2 0,1 3 0,1 1 0,-59 39 0,26-9 0,3 3 0,-101 97 0,59-22 0,66-70 0,42-52 0,-124 156 0,113-137 0,1 0 0,1 1 0,2 1 0,-18 49 0,15-35 0,-33 61 0,36-77 0,0 0 0,2 0 0,1 1 0,1 1 0,2 0 0,-9 44 0,-3 62 0,8-59 0,-5 129 0,16-137 0,0-25 0,1-1 0,10 75 0,-9-112 0,0 1 0,0-1 0,0 1 0,0-1 0,1 0 0,0 0 0,0 0 0,0 0 0,0 0 0,1 0 0,-1 0 0,1-1 0,6 7 0,-6-9 0,-1 1 0,1-1 0,-1 1 0,1-1 0,0 0 0,-1 0 0,1 0 0,0-1 0,0 1 0,-1-1 0,1 1 0,0-1 0,0 0 0,0 0 0,0 0 0,0 0 0,-1-1 0,1 1 0,0-1 0,0 0 0,0 0 0,4-2 0,12-7 0,0 0 0,-1-1 0,0-1 0,-1-1 0,-1-1 0,21-20 0,22-24-195,-2-2 0,-3-2 0,-2-3 0,-3-2 0,-4-2 0,47-93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9:00.0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1227 24575,'0'-1138'0,"0"1128"0,1 0 0,0 0 0,0 1 0,5-19 0,-6 27 0,1-1 0,-1 1 0,1 0 0,-1-1 0,1 1 0,0 0 0,-1 0 0,1-1 0,0 1 0,0 0 0,0 0 0,0 0 0,0 0 0,0 0 0,0 0 0,0 1 0,2-2 0,-1 1 0,-1 1 0,1 0 0,-1 0 0,0 0 0,1 0 0,-1 0 0,0 0 0,1 1 0,-1-1 0,0 0 0,1 1 0,-1-1 0,0 1 0,0-1 0,1 1 0,-1 0 0,0-1 0,0 1 0,0 0 0,0 0 0,0 0 0,2 1 0,1 4-114,1-1 1,-1 0-1,0 1 0,0 0 0,-1 0 1,0 0-1,0 0 0,0 0 0,0 1 1,-1 0-1,1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9:02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3435 3408 24575,'-2'-247'0,"4"-281"0,-1 495 0,2 0 0,1 1 0,12-50 0,-12 69 0,1-1 0,0 1 0,1 0 0,0 0 0,1 0 0,0 1 0,1 0 0,1 1 0,0 0 0,15-16 0,-3 8 0,0 0 0,1 1 0,1 1 0,1 2 0,0 0 0,1 1 0,1 2 0,0 0 0,0 2 0,1 1 0,1 1 0,-1 1 0,39-4 0,-23 7 0,1 1 0,-1 2 0,0 3 0,0 1 0,0 2 0,71 17 0,5 1 0,24 7 0,-127-26 0,-1 2 0,0 0 0,1 0 0,-2 2 0,1 0 0,24 18 0,-19-9 0,0 2 0,-1 0 0,27 35 0,39 70 0,-64-91 0,53 82 0,83 178 0,-155-288 0,4 7 0,-1 0 0,-1 0 0,0 0 0,3 16 0,-6-26 0,-1 0 0,1 0 0,-1 0 0,0 0 0,0 0 0,0 0 0,0 0 0,0 0 0,0 0 0,-1 0 0,1 0 0,-1 0 0,1 0 0,-1 0 0,0 0 0,1 0 0,-1 0 0,0-1 0,0 1 0,-1 0 0,1 0 0,0-1 0,-1 1 0,1-1 0,-1 0 0,1 1 0,-1-1 0,1 0 0,-1 0 0,0 0 0,0 0 0,0 0 0,-2 1 0,-6 0 0,1-1 0,-1 0 0,0-1 0,0 0 0,0 0 0,0-1 0,1 0 0,-19-5 0,-90-25-49,-149-61 1,236 81-19,-1096-404-1218,889 321 1195,175 66 573,-100-61-1,84 35-192,48 31-243,-1 1 1,-1 2-1,0 1 1,-2 2-1,-43-15 0,-120-46-47,126 47 0,-85-24 0,-220-62 0,273 78 0,-152-80 0,187 81 0,-376-185 0,326 175 0,38 17 0,-110-60 0,116 49 0,-9-4 0,2-3 0,-127-101 0,193 135 0,0-1 0,2-1 0,0 1 0,1-2 0,0 0 0,2-1 0,0 0 0,1-1 0,-13-36 0,12 23 0,2 0 0,2-1 0,1 1 0,1-1 0,0-51 0,4 43 0,0 15 0,1-1 0,1 1 0,5-34 0,-4 53 0,0 0 0,0 0 0,1 0 0,-1 1 0,2-1 0,-1 1 0,1-1 0,0 1 0,1 0 0,0 1 0,0-1 0,0 1 0,1 0 0,0 0 0,8-6 0,-2 4 0,1-1 0,0 2 0,1 0 0,0 0 0,16-4 0,83-20 0,66-8 0,3 9 0,0 8 0,334 2 0,-443 25-12,0 3-1,-1 3 1,0 3-1,-1 4 1,-1 2-1,0 4 1,-2 2-1,106 58 1,540 350-468,-405-236 398,-128-84 108,260 155-216,-112-96-629,1070 485-2345,-259-131 216,-955-430 3294,-151-76-18,-1 1 0,0 2 0,29 28 0,1 10 271,79 100-1,42 86 903,-42-56-973,18 15-470,335 443 867,-324-435 977,-164-208-1902,0 1 0,0 0 0,-1 1 0,-1-1 0,1 1 0,-2 0 0,1 0 0,-1 1 0,0-1 0,-1 1 0,0 0 0,3 19 0,1 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9:04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1426 24575,'-10'-132'0,"1"29"0,1-739 118,10 493-1601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9:09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792 1595 24575,'-21'23'0,"2"1"0,1 0 0,1 2 0,1 0 0,1 0 0,1 2 0,2 0 0,-12 35 0,2 11 0,3 1 0,-9 82 0,-29 547-902,55-651 889,1-38 13,-12 385 0,29-7 0,-16-392 0,1 14 0,1-1 0,1 1 0,0 0 0,9 26 0,-10-37 0,0-1 0,0 1 0,0 0 0,0-1 0,0 0 0,1 0 0,0 1 0,0-1 0,0-1 0,0 1 0,0 0 0,0-1 0,1 0 0,-1 0 0,1 0 0,0 0 0,-1 0 0,1-1 0,0 1 0,0-1 0,7 1 0,19 1 0,0 0 0,-1-2 0,1-2 0,59-8 0,-15-2-41,-1-4 0,0-3 0,-2-3 0,0-4-1,-1-2 1,-2-3 0,77-47 0,-56 23-24,-3-4-1,-2-4 0,-3-3 1,121-126-1,-134 116-94,-4-4 0,-3-3 0,-4-2 0,-3-2 0,81-181 0,-99 180 0,-4-2 1,-3-1-1,-5-1 1,-4-1-1,-3-1 0,6-145 1,-22 186 85,-2 0 0,-2 1 1,-3-1-1,-2 1 0,-2 0 1,-2 1-1,-3 0 0,-22-52 1,26 75 167,-2 2 0,0 0 0,-2 0 0,-1 1 0,0 1 0,-2 1 0,-1 0 0,0 2 0,-2 0 0,0 1 0,-1 1 0,-1 1 0,-1 1 0,0 1 0,-1 1 0,-31-12 0,20 14-14,0 1 0,-1 1-1,-1 3 1,1 0 0,-1 3 0,0 1-1,0 2 1,0 2 0,0 1 0,0 2-1,0 1 1,1 2 0,-49 16 0,27-3 17,1 2 0,0 3 0,2 2 1,1 3-1,2 2 0,1 2 0,-65 56 0,50-29-213,3 2 0,3 3 0,3 3 0,3 2 1,3 3-1,-56 105 0,45-56-106,5 3 0,5 2 0,-49 186 1,84-250 158,3 1 1,3 0-1,-5 95 0,16-145 65,1 1 0,0 0-1,2 0 1,0 0-1,0-1 1,9 28 0,-8-36 31,0-1 1,0 0-1,0 0 1,0 0 0,1 0-1,0-1 1,0 1-1,1-1 1,0 0-1,0 0 1,0-1-1,0 0 1,1 0 0,-1 0-1,1 0 1,0-1-1,10 5 1,-3-4 16,0 1 1,0-2-1,0 0 1,0 0-1,0-1 0,1-1 1,15 0-1,3-2 169,-1-2 0,37-8 0,-5-3-83,0-3 0,-1-2 0,-1-4 1,64-32-1,-14-3-546,128-90 0,-149 85 336,-4-3-1,-2-5 1,-3-3 0,-4-4-1,-4-2 1,72-103-1,-94 110 25,-3-3 0,-4-1 0,-3-3 0,-3-1 0,-5-1 0,-2-2-1,36-172 1,-59 217 29,-3 0-1,-1 0 0,-2-72 1,-3 94 21,-1 1 1,0 0-1,-1-1 1,-1 1-1,-1 1 1,0-1-1,-1 1 1,-1-1-1,0 2 1,-1-1-1,-15-19 1,10 18-1,-1 1 0,0 0 0,-1 2 0,-1-1 0,0 2 0,-1 0 0,0 1 0,-1 1 0,0 0 0,-24-8 0,-1 2 0,0 3 0,0 1 0,-79-11 0,75 18 28,1 2 0,-1 2 0,-1 2 0,2 2 0,-1 2 0,0 2 0,1 2 0,1 2 0,-1 2 0,2 3 0,-71 33 0,71-26 0,2 1 0,0 3 0,2 1 0,1 2 0,1 1 0,1 3 0,3 1 0,0 1 0,3 2 0,1 1 0,-28 48 0,34-46-28,2 1 0,2 1 0,2 1 0,2 1 0,2 0 0,2 1 0,1 1 0,3 0 0,2 0 0,2 0 0,2 1 0,2-1 0,3 1 0,1-1 0,2 0 0,3 0 0,1 0 0,2-1 0,30 70 0,-17-63 3,1 0 0,3-2 0,3-2 0,1-1 0,3-1 0,54 56-1,-40-54 3,2-2-1,3-3 0,1-2 0,122 69 0,-107-75-23,1-2 1,2-4-1,1-4 0,2-2 1,0-4-1,1-3 1,0-4-1,2-3 0,-1-4 1,108-5-1,-84-9-134,0-4 0,-1-5 0,-1-5 0,-1-4 0,168-67 0,-225 75 145,67-41 1,-100 53 6,0 0 0,-1-1 1,0 0-1,0 0 0,0-1 1,14-18-1,-21 24 1,-1-1 0,1 1 0,-1-1 0,0 1 0,0-1 0,0 0 0,0 1 0,0-1 0,-1 0 0,1 0 0,-1 0 0,0 0 0,0 0 0,0 1 0,0-1 0,0 0 0,-1 0 0,1 0 0,-1 0 0,0 1 0,0-1 0,0 0 0,0 1 0,0-1 1,0 0-1,-1 1 0,0 0 0,1-1 0,-1 1 0,0 0 0,0 0 0,0 0 0,0 0 0,-3-2 0,-12-9 0,0 1 0,0 1 0,-1 0 0,0 1 0,-1 2 0,-34-13 0,-29-5-82,-124-24 0,-191-9-684,-320 4-433,-7 29-2,271 12 839,140-8-327,281 18 584,-52-16 0,73 16 93,1 1-1,-1-2 1,1 1-1,0-1 1,0-1-1,-9-7 1,15 10 10,0 0 1,0-1 0,1 0 0,-1 1-1,1-1 1,0 0 0,0-1 0,1 1-1,-1 0 1,1-1 0,0 1 0,0-1-1,0 0 1,1 0 0,0 0 0,0 0-1,0 0 1,0 0 0,1 0 0,0 0-1,0 0 1,0 0 0,1 0 0,0 0 0,0 0-1,2-7 1,3-6 1,2-1 0,0 1 0,2 0 0,-1 1 0,2 0 0,1 1 0,0 0 0,24-25 0,27-23-7,117-92 0,159-94-51,0 27 51,488-240 0,-521 316 171,-90 43 655,-197 95-622,-1-1-1,-1 0 1,0-1-1,28-23 1,-44 32-163,1 1-1,0-1 1,-1 0 0,1 0 0,-1 1-1,1-1 1,-1 0 0,0 0-1,0 0 1,0-1 0,0 1 0,0 0-1,0 0 1,-1-1 0,1 1-1,-1 0 1,0 0 0,1-1 0,-1 1-1,0-1 1,0 1 0,-1 0-1,1-1 1,0 1 0,-1 0 0,0 0-1,1-1 1,-1 1 0,0 0-1,0 0 1,0 0 0,-3-4 0,-2-2 46,-1 0 1,-1 1-1,1 0 1,-1 0 0,0 0-1,-9-5 1,-224-127 201,95 58 558,84 43-318,27 16 179,-64-30 0,94 49-651,0 1 0,0 1 0,0-1 0,0 1 0,0 0 1,-1 0-1,1 0 0,0 1 0,0 0 0,-1 0 0,1 0 0,0 0 1,0 1-1,-1 0 0,1 0 0,-5 3 0,3-2-170,1 2-1,0-1 1,0 1-1,1 0 1,-1 0 0,1 0-1,0 1 1,0 0-1,0 0 1,1 0-1,-5 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2:49:42.8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36061-A3FD-41E2-8B56-0C735483D19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B51B3-C9BB-4EF8-A759-9506650C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5E601-6DAA-455B-87A2-6A19B3C58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7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5E601-6DAA-455B-87A2-6A19B3C58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0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65D2-E998-827E-157A-F2FC42A22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F687-2731-D6E8-D54F-70FE4451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B6B1-17E9-F557-4BAD-3FC43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04C7-4C23-A71B-6EAA-3905BCD9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4C6D4-1FB3-CF18-CF13-370613DE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C97-C834-FC31-A15D-E06D357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0B39-AB00-71E9-3CCC-E78160CE2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FD78A-6598-B274-B334-D5E8DEB7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FB77-5EAD-D21D-7F03-506FC041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44A39-1E15-D5D2-7A7D-F472117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5DF04-3EF6-C325-A381-D19FC85A8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6F60-35FF-D1E6-973B-A64F3B510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D40-3513-9E78-700B-D252F38B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FFE76-AF19-E763-66D9-0797C9D6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61B69-2359-8AC8-E683-E985BB3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639E-4AB1-48E2-B433-0CB97BC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84E9-3D0A-0D7C-DA58-26AB7DB6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FAB1-CEBD-B568-D039-19DC9B5E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4921-B007-B6F4-6F19-969BFD4D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C4ED-EEDA-A141-3B8F-50E50546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6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11D4-3A23-FB2F-A683-B6680A09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DEFE5-601E-AD5C-1F33-9E5301DB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209E9-4DB8-19C2-5C2E-58591DE4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E699E-F3AA-4EF8-ACE6-8B81DCC3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79F1-16BD-907B-017A-E5FB4723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2C66-2F79-33D8-B590-C555433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A23E-A264-304D-38D4-93F513B30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A4C9-B540-50C0-24CB-E7D89670F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CD6F-D076-7FEC-20F7-8F94A720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F9B6-EEF9-704D-5551-3088DBBB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87DA-BBE9-573F-1D35-E6AB36DF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401D-3856-295C-76EB-11919C7C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2E60-FACB-5751-7AC7-0DC492BD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B14-19F1-B897-6DE8-A2BE6E67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70FA6-2D57-B269-E8B2-CEA3F7F10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B340E-B0D4-FFA1-E104-9933AE948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58EB2-E523-C3CF-EAE6-901D54A3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34FEC-4BDB-3E23-B4BC-33A5259E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1A3E-8D9B-2F8F-3680-F171D4E3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8DC2-D409-6ACF-A903-9F8FC7B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3E94-6A64-ECAD-65A7-0AF31C87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E511-0245-AD98-2CBB-EE89DAC2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4C2E-693F-1B10-0B71-C2DB889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EDA5-1447-B593-5F27-EBFE059D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49713-F3CB-0066-AE16-B02E0331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FCEC-DD38-DEE4-2673-7B806C75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6E82-013F-34DB-9368-B63681C5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939C-57E0-EC37-87D4-5775F4B6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7C695-81B3-8C4F-1463-21403AAD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DB270-B777-3783-52EF-884E6105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FF40-A52B-27B0-3DD3-1236C53F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E941-64EB-2DC7-FBFA-4F3304FD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CD96-6B39-D429-BA50-AC8A746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5344E-DAA8-1A01-412B-D92A2E4F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F8C5-C1E2-5F69-AD3A-6085B145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9601-6F4C-3D4E-9658-67C30540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52244-4BDB-67D0-790F-66DC4F17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341E-1249-E924-0BC5-9B4838B1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9C5C-6617-1F97-CF5A-EA00BFBF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4907-FC2E-0D82-BC7D-AF15101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3318-E59C-B6EE-CA62-589D6550D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D56C-6EC4-4385-9CA9-E5E9029DBDEB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B95D-E5FA-8D47-2274-626AA25FC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DE40-CE50-CA09-9F4A-76DA034B0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18" Type="http://schemas.openxmlformats.org/officeDocument/2006/relationships/customXml" Target="../ink/ink9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19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1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customXml" Target="../ink/ink15.xml"/><Relationship Id="rId18" Type="http://schemas.openxmlformats.org/officeDocument/2006/relationships/image" Target="../media/image104.png"/><Relationship Id="rId3" Type="http://schemas.openxmlformats.org/officeDocument/2006/relationships/customXml" Target="../ink/ink10.xml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101.png"/><Relationship Id="rId17" Type="http://schemas.openxmlformats.org/officeDocument/2006/relationships/customXml" Target="../ink/ink17.xml"/><Relationship Id="rId2" Type="http://schemas.openxmlformats.org/officeDocument/2006/relationships/image" Target="../media/image37.png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customXml" Target="../ink/ink14.xml"/><Relationship Id="rId24" Type="http://schemas.openxmlformats.org/officeDocument/2006/relationships/image" Target="../media/image107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10" Type="http://schemas.openxmlformats.org/officeDocument/2006/relationships/image" Target="../media/image100.png"/><Relationship Id="rId19" Type="http://schemas.openxmlformats.org/officeDocument/2006/relationships/customXml" Target="../ink/ink18.xml"/><Relationship Id="rId4" Type="http://schemas.openxmlformats.org/officeDocument/2006/relationships/image" Target="../media/image97.png"/><Relationship Id="rId9" Type="http://schemas.openxmlformats.org/officeDocument/2006/relationships/customXml" Target="../ink/ink13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F67F8525-AEC2-FFE2-ADFB-07831335B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60A7B-FABD-3EEB-6860-E8084532E5B6}"/>
                  </a:ext>
                </a:extLst>
              </p14:cNvPr>
              <p14:cNvContentPartPr/>
              <p14:nvPr/>
            </p14:nvContentPartPr>
            <p14:xfrm>
              <a:off x="7310376" y="3063096"/>
              <a:ext cx="3197880" cy="347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60A7B-FABD-3EEB-6860-E8084532E5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736" y="3000096"/>
                <a:ext cx="3323520" cy="35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3A27AC-0A4F-91BE-B39D-93C5648D3998}"/>
                  </a:ext>
                </a:extLst>
              </p14:cNvPr>
              <p14:cNvContentPartPr/>
              <p14:nvPr/>
            </p14:nvContentPartPr>
            <p14:xfrm>
              <a:off x="6811416" y="4200840"/>
              <a:ext cx="3220560" cy="235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3A27AC-0A4F-91BE-B39D-93C5648D39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8776" y="4138200"/>
                <a:ext cx="3346200" cy="24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30ACAB-A104-AA1C-FB00-4DC1D9045E94}"/>
                  </a:ext>
                </a:extLst>
              </p14:cNvPr>
              <p14:cNvContentPartPr/>
              <p14:nvPr/>
            </p14:nvContentPartPr>
            <p14:xfrm>
              <a:off x="9848016" y="5164416"/>
              <a:ext cx="1403640" cy="153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30ACAB-A104-AA1C-FB00-4DC1D9045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5016" y="5101416"/>
                <a:ext cx="1529280" cy="165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51EB23D-AC76-116A-5F15-8474FA24ED45}"/>
              </a:ext>
            </a:extLst>
          </p:cNvPr>
          <p:cNvGrpSpPr/>
          <p:nvPr/>
        </p:nvGrpSpPr>
        <p:grpSpPr>
          <a:xfrm>
            <a:off x="7697016" y="4506336"/>
            <a:ext cx="3912480" cy="2147400"/>
            <a:chOff x="7697016" y="4506336"/>
            <a:chExt cx="3912480" cy="21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9226EE-8D9F-BDA9-EB63-9624041CA5F2}"/>
                    </a:ext>
                  </a:extLst>
                </p14:cNvPr>
                <p14:cNvContentPartPr/>
                <p14:nvPr/>
              </p14:nvContentPartPr>
              <p14:xfrm>
                <a:off x="9142056" y="5592456"/>
                <a:ext cx="677160" cy="75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9226EE-8D9F-BDA9-EB63-9624041CA5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9416" y="5529816"/>
                  <a:ext cx="80280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CFBC78-44F9-DA12-2E8B-7C90338605CA}"/>
                    </a:ext>
                  </a:extLst>
                </p14:cNvPr>
                <p14:cNvContentPartPr/>
                <p14:nvPr/>
              </p14:nvContentPartPr>
              <p14:xfrm>
                <a:off x="8494416" y="5254776"/>
                <a:ext cx="35280" cy="44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CFBC78-44F9-DA12-2E8B-7C90338605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31416" y="5191776"/>
                  <a:ext cx="160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9FA63D-815C-AFC0-3D06-14091B345E06}"/>
                    </a:ext>
                  </a:extLst>
                </p14:cNvPr>
                <p14:cNvContentPartPr/>
                <p14:nvPr/>
              </p14:nvContentPartPr>
              <p14:xfrm>
                <a:off x="7697016" y="4506336"/>
                <a:ext cx="3017880" cy="169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9FA63D-815C-AFC0-3D06-14091B345E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34376" y="4443336"/>
                  <a:ext cx="3143520" cy="18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F0EE0A-6BE7-9201-74B6-516FE120ED79}"/>
                    </a:ext>
                  </a:extLst>
                </p14:cNvPr>
                <p14:cNvContentPartPr/>
                <p14:nvPr/>
              </p14:nvContentPartPr>
              <p14:xfrm>
                <a:off x="10788696" y="5183136"/>
                <a:ext cx="10080" cy="51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F0EE0A-6BE7-9201-74B6-516FE120ED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6056" y="5120136"/>
                  <a:ext cx="1357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A87685-68F3-959C-80F5-668E5FBFCD20}"/>
                    </a:ext>
                  </a:extLst>
                </p14:cNvPr>
                <p14:cNvContentPartPr/>
                <p14:nvPr/>
              </p14:nvContentPartPr>
              <p14:xfrm>
                <a:off x="10413216" y="5250096"/>
                <a:ext cx="1196280" cy="140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A87685-68F3-959C-80F5-668E5FBFCD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50576" y="5187456"/>
                  <a:ext cx="1321920" cy="152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E11B66-4D94-3ACC-6A79-EBC48C5A1900}"/>
                  </a:ext>
                </a:extLst>
              </p14:cNvPr>
              <p14:cNvContentPartPr/>
              <p14:nvPr/>
            </p14:nvContentPartPr>
            <p14:xfrm>
              <a:off x="4763736" y="283449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E11B66-4D94-3ACC-6A79-EBC48C5A19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00736" y="2771496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 descr="A math equations on a white paper&#10;&#10;Description automatically generated with medium confidence">
            <a:extLst>
              <a:ext uri="{FF2B5EF4-FFF2-40B4-BE49-F238E27FC236}">
                <a16:creationId xmlns:a16="http://schemas.microsoft.com/office/drawing/2014/main" id="{9866E657-4984-CA09-3119-FB8AD05D3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1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2BFDC591-0AB6-7161-78D2-3FAE1F800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82" y="0"/>
            <a:ext cx="974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5E8CA-6D3B-24A4-6B6B-225C9A1BEBC2}"/>
              </a:ext>
            </a:extLst>
          </p:cNvPr>
          <p:cNvSpPr txBox="1"/>
          <p:nvPr/>
        </p:nvSpPr>
        <p:spPr>
          <a:xfrm>
            <a:off x="643378" y="572381"/>
            <a:ext cx="7067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454545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Estimation of </a:t>
            </a:r>
            <a:r>
              <a:rPr lang="en-US" b="0" i="0" dirty="0">
                <a:solidFill>
                  <a:srgbClr val="454545"/>
                </a:solidFill>
                <a:effectLst/>
                <a:latin typeface="MJXc-TeX-math-BI"/>
                <a:ea typeface="Yu Gothic" panose="020B0400000000000000" pitchFamily="34" charset="-128"/>
              </a:rPr>
              <a:t>α</a:t>
            </a:r>
            <a:r>
              <a:rPr lang="en-US" b="1" i="0" dirty="0">
                <a:solidFill>
                  <a:srgbClr val="454545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 using the steepest descent method</a:t>
            </a:r>
          </a:p>
        </p:txBody>
      </p:sp>
      <p:pic>
        <p:nvPicPr>
          <p:cNvPr id="9" name="Picture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CB5BF5CF-34DA-62FF-AFC7-67304305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0" y="5517171"/>
            <a:ext cx="9517781" cy="1231128"/>
          </a:xfrm>
          <a:prstGeom prst="rect">
            <a:avLst/>
          </a:prstGeom>
        </p:spPr>
      </p:pic>
      <p:pic>
        <p:nvPicPr>
          <p:cNvPr id="11" name="Picture 10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B7A48417-8EB6-FC80-E837-34A5B091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525"/>
            <a:ext cx="12192000" cy="3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BC06730-0FBA-9A7C-714B-9DF5AC1E6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2" y="-92053"/>
            <a:ext cx="12192000" cy="5174395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53AABC9-1CD0-A4F8-99D1-441C3E9B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2" y="4708229"/>
            <a:ext cx="12269822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9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1DCB375-FD0A-55EE-7CB5-45E418A4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5" y="0"/>
            <a:ext cx="11269648" cy="3696216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D23042-ED93-192D-7C42-EFF45667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05073"/>
            <a:ext cx="1152685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419E2A12-C592-2D74-9F73-5D28291D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5" y="466311"/>
            <a:ext cx="11479227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8A06EB2-6907-9261-781C-F9D23C8F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8" y="0"/>
            <a:ext cx="1017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60A28201-9CA3-6A36-AE6C-068294F04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7" y="0"/>
            <a:ext cx="9869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B38BD3-360C-DD93-C017-112D7407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" y="0"/>
            <a:ext cx="1209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E24351-8E49-E878-6B17-9FB63FD5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" y="0"/>
            <a:ext cx="11220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3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A57BE0-1C29-E99A-60A5-F48D7AF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7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E9480C1-D30C-DAFE-901A-371E9E4C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99"/>
            <a:ext cx="12192000" cy="3313201"/>
          </a:xfrm>
          <a:prstGeom prst="rect">
            <a:avLst/>
          </a:prstGeom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1D086E6-ADEA-D430-17F6-AE726900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301"/>
            <a:ext cx="12192000" cy="28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 and symbols&#10;&#10;Description automatically generated">
            <a:extLst>
              <a:ext uri="{FF2B5EF4-FFF2-40B4-BE49-F238E27FC236}">
                <a16:creationId xmlns:a16="http://schemas.microsoft.com/office/drawing/2014/main" id="{4443AEF6-3734-A947-DF42-1968FC443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270"/>
            <a:ext cx="12192000" cy="51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7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80901B3-067C-EC8F-91B3-B19580D1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05230"/>
          </a:xfrm>
          <a:prstGeom prst="rect">
            <a:avLst/>
          </a:prstGeom>
        </p:spPr>
      </p:pic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4243D38-FCB3-4A9E-129C-E55D97C9D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5230"/>
            <a:ext cx="12192000" cy="38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A5889DC2-807E-A7B4-DEB5-68557F69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45"/>
            <a:ext cx="12192000" cy="663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D7E896-C9BE-57B6-7E67-4453C86AA6DA}"/>
                  </a:ext>
                </a:extLst>
              </p14:cNvPr>
              <p14:cNvContentPartPr/>
              <p14:nvPr/>
            </p14:nvContentPartPr>
            <p14:xfrm>
              <a:off x="3966560" y="1737000"/>
              <a:ext cx="17280" cy="168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D7E896-C9BE-57B6-7E67-4453C86AA6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0440" y="1730880"/>
                <a:ext cx="29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359B0F-59C8-00D9-C496-0D41FBFA0A6B}"/>
                  </a:ext>
                </a:extLst>
              </p14:cNvPr>
              <p14:cNvContentPartPr/>
              <p14:nvPr/>
            </p14:nvContentPartPr>
            <p14:xfrm>
              <a:off x="3923000" y="1986120"/>
              <a:ext cx="50760" cy="52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359B0F-59C8-00D9-C496-0D41FBFA0A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6880" y="1980000"/>
                <a:ext cx="63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67D70C-1D5B-9B8A-E42E-305AF125E45D}"/>
                  </a:ext>
                </a:extLst>
              </p14:cNvPr>
              <p14:cNvContentPartPr/>
              <p14:nvPr/>
            </p14:nvContentPartPr>
            <p14:xfrm>
              <a:off x="3907160" y="1915920"/>
              <a:ext cx="86760" cy="19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67D70C-1D5B-9B8A-E42E-305AF125E4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1040" y="1909800"/>
                <a:ext cx="990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64916D-BF34-8697-0DCD-5FCD6A022D0F}"/>
                  </a:ext>
                </a:extLst>
              </p14:cNvPr>
              <p14:cNvContentPartPr/>
              <p14:nvPr/>
            </p14:nvContentPartPr>
            <p14:xfrm>
              <a:off x="3962200" y="1969600"/>
              <a:ext cx="360" cy="16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64916D-BF34-8697-0DCD-5FCD6A022D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6080" y="1963480"/>
                <a:ext cx="126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1E5EA83-F081-F12D-696E-F5D500E32717}"/>
              </a:ext>
            </a:extLst>
          </p:cNvPr>
          <p:cNvGrpSpPr/>
          <p:nvPr/>
        </p:nvGrpSpPr>
        <p:grpSpPr>
          <a:xfrm>
            <a:off x="3784040" y="1675080"/>
            <a:ext cx="245880" cy="331600"/>
            <a:chOff x="3784040" y="1675080"/>
            <a:chExt cx="245880" cy="3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40D0F8-4375-F9C6-6695-47F3502DD008}"/>
                    </a:ext>
                  </a:extLst>
                </p14:cNvPr>
                <p14:cNvContentPartPr/>
                <p14:nvPr/>
              </p14:nvContentPartPr>
              <p14:xfrm>
                <a:off x="3784040" y="1675080"/>
                <a:ext cx="235440" cy="241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40D0F8-4375-F9C6-6695-47F3502DD0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7920" y="1668960"/>
                  <a:ext cx="247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BC7EDA-5D44-8F65-3DFF-AEFD9DE2442F}"/>
                    </a:ext>
                  </a:extLst>
                </p14:cNvPr>
                <p14:cNvContentPartPr/>
                <p14:nvPr/>
              </p14:nvContentPartPr>
              <p14:xfrm>
                <a:off x="3945320" y="1842480"/>
                <a:ext cx="84600" cy="33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BC7EDA-5D44-8F65-3DFF-AEFD9DE244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39200" y="1836360"/>
                  <a:ext cx="96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F203C7-1767-E499-A176-3EE68EFF4DD4}"/>
                    </a:ext>
                  </a:extLst>
                </p14:cNvPr>
                <p14:cNvContentPartPr/>
                <p14:nvPr/>
              </p14:nvContentPartPr>
              <p14:xfrm>
                <a:off x="3983800" y="1981120"/>
                <a:ext cx="24120" cy="2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F203C7-1767-E499-A176-3EE68EFF4D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77680" y="1975000"/>
                  <a:ext cx="3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877F83-99F4-E3E9-26ED-28222E195C59}"/>
                    </a:ext>
                  </a:extLst>
                </p14:cNvPr>
                <p14:cNvContentPartPr/>
                <p14:nvPr/>
              </p14:nvContentPartPr>
              <p14:xfrm>
                <a:off x="3955720" y="1883920"/>
                <a:ext cx="2700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877F83-99F4-E3E9-26ED-28222E195C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49600" y="1877800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B1E811-22C6-1FE2-4DB1-2B697E9330B7}"/>
                    </a:ext>
                  </a:extLst>
                </p14:cNvPr>
                <p14:cNvContentPartPr/>
                <p14:nvPr/>
              </p14:nvContentPartPr>
              <p14:xfrm>
                <a:off x="3967240" y="1965640"/>
                <a:ext cx="3240" cy="2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B1E811-22C6-1FE2-4DB1-2B697E9330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61120" y="1959520"/>
                  <a:ext cx="154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4BF0E2-2D06-E0BF-C1A7-3888D5A75733}"/>
                    </a:ext>
                  </a:extLst>
                </p14:cNvPr>
                <p14:cNvContentPartPr/>
                <p14:nvPr/>
              </p14:nvContentPartPr>
              <p14:xfrm>
                <a:off x="3997840" y="19249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4BF0E2-2D06-E0BF-C1A7-3888D5A757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91720" y="19188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2707D1-BDD5-44BE-F808-6A159A0A8651}"/>
                  </a:ext>
                </a:extLst>
              </p14:cNvPr>
              <p14:cNvContentPartPr/>
              <p14:nvPr/>
            </p14:nvContentPartPr>
            <p14:xfrm>
              <a:off x="5195960" y="1889640"/>
              <a:ext cx="7560" cy="127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2707D1-BDD5-44BE-F808-6A159A0A86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89840" y="1883520"/>
                <a:ext cx="1980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66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D0FE64E7-D466-A3A7-4EB3-BA494CFAF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02" y="0"/>
            <a:ext cx="946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FE7D-EE90-7731-7AB7-E7D8D993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4730-2C1C-335B-A6D0-081E90FF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4ABCB-0B4C-A1D8-A715-561E69B5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1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7240C-0BD9-B71A-9091-81DE9125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1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577E-214B-2484-1BF2-3C18168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65930A94-C125-C2BA-9DF8-45D9248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E96DD5A-B731-569D-37CB-20F9519B9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" y="0"/>
            <a:ext cx="1153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10</Words>
  <Application>Microsoft Office PowerPoint</Application>
  <PresentationFormat>Widescreen</PresentationFormat>
  <Paragraphs>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Yu Gothic</vt:lpstr>
      <vt:lpstr>Aptos</vt:lpstr>
      <vt:lpstr>Arial</vt:lpstr>
      <vt:lpstr>Calibri</vt:lpstr>
      <vt:lpstr>Calibri Light</vt:lpstr>
      <vt:lpstr>MJXc-TeX-math-BI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أحمد راضى لطفى حسن</dc:creator>
  <cp:lastModifiedBy>FNU LNU</cp:lastModifiedBy>
  <cp:revision>47</cp:revision>
  <dcterms:created xsi:type="dcterms:W3CDTF">2023-07-29T10:38:58Z</dcterms:created>
  <dcterms:modified xsi:type="dcterms:W3CDTF">2024-08-15T19:04:46Z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2024-05-08T05:35:32Z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e946f150-7b6d-41f7-9a4d-2b355596acfa</vt:lpwstr>
  </property>
  <property fmtid="{D5CDD505-2E9C-101B-9397-08002B2CF9AE}" pid="7" name="MSIP_Label_defa4170-0d19-0005-0004-bc88714345d2_ActionId">
    <vt:lpwstr>bf144055-f241-4512-aed9-1dbda9ed3b49</vt:lpwstr>
  </property>
  <property fmtid="{D5CDD505-2E9C-101B-9397-08002B2CF9AE}" pid="8" name="MSIP_Label_defa4170-0d19-0005-0004-bc88714345d2_ContentBits">
    <vt:lpwstr>0</vt:lpwstr>
  </property>
</Properties>
</file>